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6.jpg" ContentType="image/jpeg"/>
  <Override PartName="/ppt/media/image17.jpg" ContentType="image/jpeg"/>
  <Override PartName="/ppt/media/image18.jpg" ContentType="image/jpeg"/>
  <Override PartName="/ppt/notesSlides/notesSlide2.xml" ContentType="application/vnd.openxmlformats-officedocument.presentationml.notesSlide+xml"/>
  <Override PartName="/ppt/media/image87.jpg" ContentType="image/jpeg"/>
  <Override PartName="/ppt/media/image88.jpg" ContentType="image/jpeg"/>
  <Override PartName="/ppt/media/image89.jpg" ContentType="image/jpeg"/>
  <Override PartName="/ppt/media/image9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6" r:id="rId2"/>
    <p:sldId id="315" r:id="rId3"/>
    <p:sldId id="316" r:id="rId4"/>
    <p:sldId id="317" r:id="rId5"/>
    <p:sldId id="258" r:id="rId6"/>
    <p:sldId id="259" r:id="rId7"/>
    <p:sldId id="260" r:id="rId8"/>
    <p:sldId id="314" r:id="rId9"/>
    <p:sldId id="261" r:id="rId10"/>
    <p:sldId id="306" r:id="rId11"/>
    <p:sldId id="310" r:id="rId12"/>
    <p:sldId id="308" r:id="rId13"/>
    <p:sldId id="309" r:id="rId14"/>
    <p:sldId id="311" r:id="rId15"/>
    <p:sldId id="290" r:id="rId16"/>
    <p:sldId id="291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313" r:id="rId28"/>
    <p:sldId id="275" r:id="rId29"/>
    <p:sldId id="276" r:id="rId30"/>
    <p:sldId id="277" r:id="rId31"/>
    <p:sldId id="278" r:id="rId32"/>
    <p:sldId id="279" r:id="rId33"/>
    <p:sldId id="280" r:id="rId34"/>
    <p:sldId id="312" r:id="rId35"/>
    <p:sldId id="281" r:id="rId36"/>
    <p:sldId id="282" r:id="rId37"/>
    <p:sldId id="283" r:id="rId38"/>
    <p:sldId id="284" r:id="rId39"/>
    <p:sldId id="285" r:id="rId40"/>
    <p:sldId id="286" r:id="rId41"/>
    <p:sldId id="292" r:id="rId42"/>
    <p:sldId id="288" r:id="rId43"/>
    <p:sldId id="289" r:id="rId44"/>
  </p:sldIdLst>
  <p:sldSz cx="7556500" cy="10706100"/>
  <p:notesSz cx="7556500" cy="107061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1980" y="-19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27990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D8994-4EDD-4E6D-BEB0-61E341DF27FA}" type="datetimeFigureOut">
              <a:rPr lang="fr-FR" smtClean="0"/>
              <a:t>17/10/2025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03488" y="1338263"/>
            <a:ext cx="2549525" cy="3613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55650" y="5153025"/>
            <a:ext cx="6045200" cy="4214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01695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279900" y="101695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B3EC6-898D-4FBF-B697-98C5C27155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81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6500" cy="1070457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793954"/>
            <a:ext cx="901820" cy="90261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25451" y="4150867"/>
            <a:ext cx="5999480" cy="1854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00367B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5995416"/>
            <a:ext cx="5289550" cy="2676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rgbClr val="E46C0A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00367B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rgbClr val="E46C0A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00367B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2462403"/>
            <a:ext cx="3287077" cy="70660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1597" y="2462403"/>
            <a:ext cx="3287077" cy="70660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00367B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56500" cy="107061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7556500" cy="10706100"/>
          </a:xfrm>
          <a:prstGeom prst="rect">
            <a:avLst/>
          </a:prstGeom>
          <a:solidFill>
            <a:srgbClr val="FFFCFA"/>
          </a:solidFill>
          <a:ln/>
        </p:spPr>
      </p:sp>
    </p:spTree>
    <p:extLst>
      <p:ext uri="{BB962C8B-B14F-4D97-AF65-F5344CB8AC3E}">
        <p14:creationId xmlns:p14="http://schemas.microsoft.com/office/powerpoint/2010/main" val="253073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7556500" cy="107061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7556500" cy="10706100"/>
          </a:xfrm>
          <a:prstGeom prst="rect">
            <a:avLst/>
          </a:prstGeom>
          <a:solidFill>
            <a:srgbClr val="FFFCFA"/>
          </a:solidFill>
          <a:ln/>
        </p:spPr>
      </p:sp>
    </p:spTree>
    <p:extLst>
      <p:ext uri="{BB962C8B-B14F-4D97-AF65-F5344CB8AC3E}">
        <p14:creationId xmlns:p14="http://schemas.microsoft.com/office/powerpoint/2010/main" val="3544873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8292" y="448563"/>
            <a:ext cx="4074160" cy="10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00367B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722" y="1611376"/>
            <a:ext cx="6579234" cy="6155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rgbClr val="E46C0A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9956673"/>
            <a:ext cx="2418080" cy="5353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9956673"/>
            <a:ext cx="1737995" cy="5353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9956673"/>
            <a:ext cx="1737995" cy="5353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5" Type="http://schemas.openxmlformats.org/officeDocument/2006/relationships/image" Target="../media/image3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9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9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9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8.png"/><Relationship Id="rId4" Type="http://schemas.openxmlformats.org/officeDocument/2006/relationships/image" Target="../media/image50.png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jpg"/><Relationship Id="rId18" Type="http://schemas.openxmlformats.org/officeDocument/2006/relationships/image" Target="../media/image85.jpg"/><Relationship Id="rId26" Type="http://schemas.openxmlformats.org/officeDocument/2006/relationships/image" Target="../media/image93.png"/><Relationship Id="rId39" Type="http://schemas.openxmlformats.org/officeDocument/2006/relationships/image" Target="../media/image106.png"/><Relationship Id="rId21" Type="http://schemas.openxmlformats.org/officeDocument/2006/relationships/image" Target="../media/image88.jpg"/><Relationship Id="rId34" Type="http://schemas.openxmlformats.org/officeDocument/2006/relationships/image" Target="../media/image101.png"/><Relationship Id="rId42" Type="http://schemas.openxmlformats.org/officeDocument/2006/relationships/image" Target="../media/image109.png"/><Relationship Id="rId7" Type="http://schemas.openxmlformats.org/officeDocument/2006/relationships/image" Target="../media/image74.jpg"/><Relationship Id="rId2" Type="http://schemas.openxmlformats.org/officeDocument/2006/relationships/image" Target="../media/image69.jpg"/><Relationship Id="rId16" Type="http://schemas.openxmlformats.org/officeDocument/2006/relationships/image" Target="../media/image83.jpg"/><Relationship Id="rId29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g"/><Relationship Id="rId11" Type="http://schemas.openxmlformats.org/officeDocument/2006/relationships/image" Target="../media/image78.jpg"/><Relationship Id="rId24" Type="http://schemas.openxmlformats.org/officeDocument/2006/relationships/image" Target="../media/image91.png"/><Relationship Id="rId32" Type="http://schemas.openxmlformats.org/officeDocument/2006/relationships/image" Target="../media/image99.jpeg"/><Relationship Id="rId37" Type="http://schemas.openxmlformats.org/officeDocument/2006/relationships/image" Target="../media/image104.jpg"/><Relationship Id="rId40" Type="http://schemas.openxmlformats.org/officeDocument/2006/relationships/image" Target="../media/image107.jpg"/><Relationship Id="rId45" Type="http://schemas.openxmlformats.org/officeDocument/2006/relationships/image" Target="../media/image112.png"/><Relationship Id="rId5" Type="http://schemas.openxmlformats.org/officeDocument/2006/relationships/image" Target="../media/image72.jpg"/><Relationship Id="rId15" Type="http://schemas.openxmlformats.org/officeDocument/2006/relationships/image" Target="../media/image82.jp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36" Type="http://schemas.openxmlformats.org/officeDocument/2006/relationships/image" Target="../media/image103.jpg"/><Relationship Id="rId10" Type="http://schemas.openxmlformats.org/officeDocument/2006/relationships/image" Target="../media/image77.jpg"/><Relationship Id="rId19" Type="http://schemas.openxmlformats.org/officeDocument/2006/relationships/image" Target="../media/image86.jpg"/><Relationship Id="rId31" Type="http://schemas.openxmlformats.org/officeDocument/2006/relationships/image" Target="../media/image98.png"/><Relationship Id="rId44" Type="http://schemas.openxmlformats.org/officeDocument/2006/relationships/image" Target="../media/image111.jpg"/><Relationship Id="rId4" Type="http://schemas.openxmlformats.org/officeDocument/2006/relationships/image" Target="../media/image71.jpg"/><Relationship Id="rId9" Type="http://schemas.openxmlformats.org/officeDocument/2006/relationships/image" Target="../media/image76.jpg"/><Relationship Id="rId14" Type="http://schemas.openxmlformats.org/officeDocument/2006/relationships/image" Target="../media/image81.jpg"/><Relationship Id="rId22" Type="http://schemas.openxmlformats.org/officeDocument/2006/relationships/image" Target="../media/image89.jpg"/><Relationship Id="rId27" Type="http://schemas.openxmlformats.org/officeDocument/2006/relationships/image" Target="../media/image94.png"/><Relationship Id="rId30" Type="http://schemas.openxmlformats.org/officeDocument/2006/relationships/image" Target="../media/image97.jpg"/><Relationship Id="rId35" Type="http://schemas.openxmlformats.org/officeDocument/2006/relationships/image" Target="../media/image102.jpg"/><Relationship Id="rId43" Type="http://schemas.openxmlformats.org/officeDocument/2006/relationships/image" Target="../media/image110.jpg"/><Relationship Id="rId8" Type="http://schemas.openxmlformats.org/officeDocument/2006/relationships/image" Target="../media/image75.jpg"/><Relationship Id="rId3" Type="http://schemas.openxmlformats.org/officeDocument/2006/relationships/image" Target="../media/image70.jpg"/><Relationship Id="rId12" Type="http://schemas.openxmlformats.org/officeDocument/2006/relationships/image" Target="../media/image79.jpg"/><Relationship Id="rId17" Type="http://schemas.openxmlformats.org/officeDocument/2006/relationships/image" Target="../media/image84.jpg"/><Relationship Id="rId25" Type="http://schemas.openxmlformats.org/officeDocument/2006/relationships/image" Target="../media/image92.png"/><Relationship Id="rId33" Type="http://schemas.openxmlformats.org/officeDocument/2006/relationships/image" Target="../media/image100.jpg"/><Relationship Id="rId38" Type="http://schemas.openxmlformats.org/officeDocument/2006/relationships/image" Target="../media/image105.png"/><Relationship Id="rId20" Type="http://schemas.openxmlformats.org/officeDocument/2006/relationships/image" Target="../media/image87.jpg"/><Relationship Id="rId41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0" b="1" spc="75" dirty="0">
                <a:solidFill>
                  <a:srgbClr val="FFFFFF"/>
                </a:solidFill>
                <a:latin typeface="Roboto"/>
                <a:cs typeface="Roboto"/>
              </a:rPr>
              <a:t>CATALOGUE</a:t>
            </a:r>
            <a:r>
              <a:rPr sz="6000" b="1" spc="-5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6000" b="1" spc="-25" dirty="0">
                <a:solidFill>
                  <a:srgbClr val="FFFFFF"/>
                </a:solidFill>
                <a:latin typeface="Roboto"/>
                <a:cs typeface="Roboto"/>
              </a:rPr>
              <a:t>DES </a:t>
            </a:r>
            <a:r>
              <a:rPr sz="6000" b="1" spc="-10" dirty="0">
                <a:solidFill>
                  <a:srgbClr val="FFFFFF"/>
                </a:solidFill>
                <a:latin typeface="Roboto"/>
                <a:cs typeface="Roboto"/>
              </a:rPr>
              <a:t>FORMATIONS</a:t>
            </a:r>
            <a:endParaRPr sz="6000" dirty="0">
              <a:latin typeface="Roboto"/>
              <a:cs typeface="Robo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5451" y="6584695"/>
            <a:ext cx="295973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21765" algn="l"/>
                <a:tab pos="1802764" algn="l"/>
              </a:tabLst>
            </a:pPr>
            <a:r>
              <a:rPr sz="2700" dirty="0">
                <a:solidFill>
                  <a:srgbClr val="00367B"/>
                </a:solidFill>
                <a:latin typeface="Arial Black"/>
                <a:cs typeface="Arial Black"/>
              </a:rPr>
              <a:t>2</a:t>
            </a:r>
            <a:r>
              <a:rPr sz="2700" spc="-30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700" dirty="0">
                <a:solidFill>
                  <a:srgbClr val="00367B"/>
                </a:solidFill>
                <a:latin typeface="Arial Black"/>
                <a:cs typeface="Arial Black"/>
              </a:rPr>
              <a:t>0</a:t>
            </a:r>
            <a:r>
              <a:rPr sz="2700" spc="-30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700" dirty="0">
                <a:solidFill>
                  <a:srgbClr val="00367B"/>
                </a:solidFill>
                <a:latin typeface="Arial Black"/>
                <a:cs typeface="Arial Black"/>
              </a:rPr>
              <a:t>2</a:t>
            </a:r>
            <a:r>
              <a:rPr sz="2700" spc="-30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lang="fr-FR" sz="2700" spc="-50" dirty="0">
                <a:solidFill>
                  <a:srgbClr val="00367B"/>
                </a:solidFill>
                <a:latin typeface="Arial Black"/>
                <a:cs typeface="Arial Black"/>
              </a:rPr>
              <a:t>5</a:t>
            </a:r>
            <a:r>
              <a:rPr sz="2700" dirty="0">
                <a:solidFill>
                  <a:srgbClr val="00367B"/>
                </a:solidFill>
                <a:latin typeface="Arial Black"/>
                <a:cs typeface="Arial Black"/>
              </a:rPr>
              <a:t>	</a:t>
            </a:r>
            <a:r>
              <a:rPr sz="2700" spc="-50" dirty="0">
                <a:solidFill>
                  <a:srgbClr val="00367B"/>
                </a:solidFill>
                <a:latin typeface="Arial Black"/>
                <a:cs typeface="Arial Black"/>
              </a:rPr>
              <a:t>-</a:t>
            </a:r>
            <a:r>
              <a:rPr sz="2700" dirty="0">
                <a:solidFill>
                  <a:srgbClr val="00367B"/>
                </a:solidFill>
                <a:latin typeface="Arial Black"/>
                <a:cs typeface="Arial Black"/>
              </a:rPr>
              <a:t>	2</a:t>
            </a:r>
            <a:r>
              <a:rPr sz="2700" spc="-30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700" dirty="0">
                <a:solidFill>
                  <a:srgbClr val="00367B"/>
                </a:solidFill>
                <a:latin typeface="Arial Black"/>
                <a:cs typeface="Arial Black"/>
              </a:rPr>
              <a:t>0</a:t>
            </a:r>
            <a:r>
              <a:rPr sz="2700" spc="-30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700" dirty="0">
                <a:solidFill>
                  <a:srgbClr val="00367B"/>
                </a:solidFill>
                <a:latin typeface="Arial Black"/>
                <a:cs typeface="Arial Black"/>
              </a:rPr>
              <a:t>2</a:t>
            </a:r>
            <a:r>
              <a:rPr sz="2700" spc="-30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lang="fr-FR" sz="2700" spc="-50" dirty="0">
                <a:solidFill>
                  <a:srgbClr val="00367B"/>
                </a:solidFill>
                <a:latin typeface="Arial Black"/>
                <a:cs typeface="Arial Black"/>
              </a:rPr>
              <a:t>6</a:t>
            </a:r>
            <a:endParaRPr sz="2700" dirty="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25450" y="0"/>
            <a:ext cx="7131050" cy="10706100"/>
            <a:chOff x="425450" y="0"/>
            <a:chExt cx="7131050" cy="107061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5450" y="148283"/>
              <a:ext cx="2035265" cy="10867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35633" y="8433506"/>
              <a:ext cx="1720866" cy="227259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67071" y="0"/>
              <a:ext cx="2788920" cy="15422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1"/>
          <p:cNvSpPr/>
          <p:nvPr/>
        </p:nvSpPr>
        <p:spPr>
          <a:xfrm>
            <a:off x="0" y="2185751"/>
            <a:ext cx="7556500" cy="6414986"/>
          </a:xfrm>
          <a:custGeom>
            <a:avLst/>
            <a:gdLst/>
            <a:ahLst/>
            <a:cxnLst/>
            <a:rect l="l" t="t" r="r" b="b"/>
            <a:pathLst>
              <a:path w="8953500" h="7600950">
                <a:moveTo>
                  <a:pt x="0" y="7600950"/>
                </a:moveTo>
                <a:lnTo>
                  <a:pt x="0" y="0"/>
                </a:lnTo>
                <a:lnTo>
                  <a:pt x="8953500" y="0"/>
                </a:lnTo>
                <a:lnTo>
                  <a:pt x="8953500" y="7600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2" name="object 2"/>
          <p:cNvSpPr/>
          <p:nvPr/>
        </p:nvSpPr>
        <p:spPr>
          <a:xfrm>
            <a:off x="0" y="2185751"/>
            <a:ext cx="7556500" cy="6334598"/>
          </a:xfrm>
          <a:custGeom>
            <a:avLst/>
            <a:gdLst/>
            <a:ahLst/>
            <a:cxnLst/>
            <a:rect l="l" t="t" r="r" b="b"/>
            <a:pathLst>
              <a:path w="8953500" h="7505700">
                <a:moveTo>
                  <a:pt x="0" y="7505700"/>
                </a:moveTo>
                <a:lnTo>
                  <a:pt x="0" y="0"/>
                </a:lnTo>
                <a:lnTo>
                  <a:pt x="8953500" y="0"/>
                </a:lnTo>
                <a:lnTo>
                  <a:pt x="8953500" y="7505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3" name="object 3"/>
          <p:cNvSpPr/>
          <p:nvPr/>
        </p:nvSpPr>
        <p:spPr>
          <a:xfrm>
            <a:off x="0" y="2185751"/>
            <a:ext cx="7556500" cy="6334598"/>
          </a:xfrm>
          <a:custGeom>
            <a:avLst/>
            <a:gdLst/>
            <a:ahLst/>
            <a:cxnLst/>
            <a:rect l="l" t="t" r="r" b="b"/>
            <a:pathLst>
              <a:path w="8953500" h="7505700">
                <a:moveTo>
                  <a:pt x="0" y="7505700"/>
                </a:moveTo>
                <a:lnTo>
                  <a:pt x="0" y="0"/>
                </a:lnTo>
                <a:lnTo>
                  <a:pt x="8953500" y="0"/>
                </a:lnTo>
                <a:lnTo>
                  <a:pt x="8953500" y="7505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pic>
        <p:nvPicPr>
          <p:cNvPr id="2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5751"/>
            <a:ext cx="7556500" cy="7891699"/>
          </a:xfrm>
          <a:prstGeom prst="rect">
            <a:avLst/>
          </a:prstGeom>
        </p:spPr>
      </p:pic>
      <p:pic>
        <p:nvPicPr>
          <p:cNvPr id="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399" y="3505405"/>
            <a:ext cx="895204" cy="895204"/>
          </a:xfrm>
          <a:prstGeom prst="rect">
            <a:avLst/>
          </a:prstGeom>
        </p:spPr>
      </p:pic>
      <p:pic>
        <p:nvPicPr>
          <p:cNvPr id="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697" y="2260285"/>
            <a:ext cx="1096520" cy="882555"/>
          </a:xfrm>
          <a:prstGeom prst="rect">
            <a:avLst/>
          </a:prstGeom>
        </p:spPr>
      </p:pic>
      <p:pic>
        <p:nvPicPr>
          <p:cNvPr id="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6761"/>
            <a:ext cx="7556500" cy="1673589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06" y="628650"/>
            <a:ext cx="6736070" cy="6592994"/>
          </a:xfrm>
          <a:prstGeom prst="rect">
            <a:avLst/>
          </a:prstGeom>
        </p:spPr>
      </p:pic>
      <p:pic>
        <p:nvPicPr>
          <p:cNvPr id="8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59" y="6569166"/>
            <a:ext cx="892632" cy="892631"/>
          </a:xfrm>
          <a:prstGeom prst="rect">
            <a:avLst/>
          </a:prstGeom>
        </p:spPr>
      </p:pic>
      <p:pic>
        <p:nvPicPr>
          <p:cNvPr id="9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799" y="7253430"/>
            <a:ext cx="1180743" cy="1108715"/>
          </a:xfrm>
          <a:prstGeom prst="rect">
            <a:avLst/>
          </a:prstGeom>
        </p:spPr>
      </p:pic>
      <p:pic>
        <p:nvPicPr>
          <p:cNvPr id="10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94224"/>
            <a:ext cx="432266" cy="530563"/>
          </a:xfrm>
          <a:prstGeom prst="rect">
            <a:avLst/>
          </a:prstGeom>
        </p:spPr>
      </p:pic>
      <p:sp>
        <p:nvSpPr>
          <p:cNvPr id="24" name="object 4"/>
          <p:cNvSpPr/>
          <p:nvPr/>
        </p:nvSpPr>
        <p:spPr>
          <a:xfrm>
            <a:off x="617381" y="5320894"/>
            <a:ext cx="3585405" cy="32156"/>
          </a:xfrm>
          <a:custGeom>
            <a:avLst/>
            <a:gdLst/>
            <a:ahLst/>
            <a:cxnLst/>
            <a:rect l="l" t="t" r="r" b="b"/>
            <a:pathLst>
              <a:path w="4248253" h="38101">
                <a:moveTo>
                  <a:pt x="19053" y="19051"/>
                </a:moveTo>
                <a:lnTo>
                  <a:pt x="4229200" y="19051"/>
                </a:lnTo>
                <a:close/>
              </a:path>
            </a:pathLst>
          </a:custGeom>
          <a:ln w="38105">
            <a:solidFill>
              <a:srgbClr val="E46C0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25" name="object 5"/>
          <p:cNvSpPr/>
          <p:nvPr/>
        </p:nvSpPr>
        <p:spPr>
          <a:xfrm>
            <a:off x="678391" y="5583611"/>
            <a:ext cx="440559" cy="408964"/>
          </a:xfrm>
          <a:custGeom>
            <a:avLst/>
            <a:gdLst/>
            <a:ahLst/>
            <a:cxnLst/>
            <a:rect l="l" t="t" r="r" b="b"/>
            <a:pathLst>
              <a:path w="522007" h="484571">
                <a:moveTo>
                  <a:pt x="52201" y="484571"/>
                </a:moveTo>
                <a:lnTo>
                  <a:pt x="15226" y="469171"/>
                </a:lnTo>
                <a:lnTo>
                  <a:pt x="1" y="431772"/>
                </a:lnTo>
                <a:lnTo>
                  <a:pt x="1" y="52799"/>
                </a:lnTo>
                <a:lnTo>
                  <a:pt x="37121" y="136102"/>
                </a:lnTo>
                <a:lnTo>
                  <a:pt x="37121" y="432359"/>
                </a:lnTo>
                <a:lnTo>
                  <a:pt x="52201" y="447612"/>
                </a:lnTo>
                <a:lnTo>
                  <a:pt x="381645" y="447612"/>
                </a:lnTo>
                <a:lnTo>
                  <a:pt x="381645" y="388361"/>
                </a:lnTo>
                <a:lnTo>
                  <a:pt x="396870" y="350962"/>
                </a:lnTo>
                <a:lnTo>
                  <a:pt x="433845" y="373108"/>
                </a:lnTo>
                <a:lnTo>
                  <a:pt x="418765" y="388361"/>
                </a:lnTo>
                <a:lnTo>
                  <a:pt x="418765" y="434119"/>
                </a:lnTo>
                <a:lnTo>
                  <a:pt x="476186" y="373108"/>
                </a:lnTo>
                <a:lnTo>
                  <a:pt x="433845" y="373108"/>
                </a:lnTo>
                <a:lnTo>
                  <a:pt x="396870" y="350962"/>
                </a:lnTo>
                <a:lnTo>
                  <a:pt x="433845" y="335562"/>
                </a:lnTo>
                <a:lnTo>
                  <a:pt x="484886" y="335562"/>
                </a:lnTo>
                <a:lnTo>
                  <a:pt x="485466" y="335562"/>
                </a:lnTo>
                <a:lnTo>
                  <a:pt x="485466" y="136102"/>
                </a:lnTo>
                <a:lnTo>
                  <a:pt x="37121" y="136102"/>
                </a:lnTo>
                <a:lnTo>
                  <a:pt x="1" y="52799"/>
                </a:lnTo>
                <a:lnTo>
                  <a:pt x="15226" y="15400"/>
                </a:lnTo>
                <a:lnTo>
                  <a:pt x="52201" y="1"/>
                </a:lnTo>
                <a:lnTo>
                  <a:pt x="81202" y="1"/>
                </a:lnTo>
                <a:lnTo>
                  <a:pt x="81202" y="18773"/>
                </a:lnTo>
                <a:lnTo>
                  <a:pt x="81202" y="44586"/>
                </a:lnTo>
                <a:lnTo>
                  <a:pt x="91932" y="71058"/>
                </a:lnTo>
                <a:lnTo>
                  <a:pt x="118322" y="82131"/>
                </a:lnTo>
                <a:lnTo>
                  <a:pt x="120642" y="82131"/>
                </a:lnTo>
                <a:lnTo>
                  <a:pt x="146815" y="71278"/>
                </a:lnTo>
                <a:lnTo>
                  <a:pt x="157762" y="44586"/>
                </a:lnTo>
                <a:lnTo>
                  <a:pt x="157762" y="18773"/>
                </a:lnTo>
                <a:lnTo>
                  <a:pt x="157762" y="1"/>
                </a:lnTo>
                <a:lnTo>
                  <a:pt x="360764" y="1"/>
                </a:lnTo>
                <a:lnTo>
                  <a:pt x="360764" y="18773"/>
                </a:lnTo>
                <a:lnTo>
                  <a:pt x="360764" y="44586"/>
                </a:lnTo>
                <a:lnTo>
                  <a:pt x="371495" y="71058"/>
                </a:lnTo>
                <a:lnTo>
                  <a:pt x="397885" y="82131"/>
                </a:lnTo>
                <a:lnTo>
                  <a:pt x="400205" y="82131"/>
                </a:lnTo>
                <a:lnTo>
                  <a:pt x="426378" y="71278"/>
                </a:lnTo>
                <a:lnTo>
                  <a:pt x="437325" y="44586"/>
                </a:lnTo>
                <a:lnTo>
                  <a:pt x="437325" y="18773"/>
                </a:lnTo>
                <a:lnTo>
                  <a:pt x="437325" y="1"/>
                </a:lnTo>
                <a:lnTo>
                  <a:pt x="469806" y="1"/>
                </a:lnTo>
                <a:lnTo>
                  <a:pt x="506709" y="15400"/>
                </a:lnTo>
                <a:lnTo>
                  <a:pt x="521426" y="52799"/>
                </a:lnTo>
                <a:lnTo>
                  <a:pt x="521426" y="365481"/>
                </a:lnTo>
                <a:lnTo>
                  <a:pt x="514466" y="385427"/>
                </a:lnTo>
                <a:lnTo>
                  <a:pt x="511566" y="388947"/>
                </a:lnTo>
                <a:lnTo>
                  <a:pt x="427465" y="479291"/>
                </a:lnTo>
                <a:lnTo>
                  <a:pt x="419345" y="483984"/>
                </a:lnTo>
                <a:lnTo>
                  <a:pt x="394985" y="484571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26" name="object 6"/>
          <p:cNvSpPr/>
          <p:nvPr/>
        </p:nvSpPr>
        <p:spPr>
          <a:xfrm>
            <a:off x="759649" y="5550439"/>
            <a:ext cx="38183" cy="89121"/>
          </a:xfrm>
          <a:custGeom>
            <a:avLst/>
            <a:gdLst/>
            <a:ahLst/>
            <a:cxnLst/>
            <a:rect l="l" t="t" r="r" b="b"/>
            <a:pathLst>
              <a:path w="45242" h="105597">
                <a:moveTo>
                  <a:pt x="21461" y="105597"/>
                </a:moveTo>
                <a:lnTo>
                  <a:pt x="6381" y="99143"/>
                </a:lnTo>
                <a:lnTo>
                  <a:pt x="1" y="83891"/>
                </a:lnTo>
                <a:lnTo>
                  <a:pt x="1" y="21706"/>
                </a:lnTo>
                <a:lnTo>
                  <a:pt x="6381" y="6453"/>
                </a:lnTo>
                <a:lnTo>
                  <a:pt x="21461" y="0"/>
                </a:lnTo>
                <a:lnTo>
                  <a:pt x="23781" y="0"/>
                </a:lnTo>
                <a:lnTo>
                  <a:pt x="38861" y="6453"/>
                </a:lnTo>
                <a:lnTo>
                  <a:pt x="45241" y="21706"/>
                </a:lnTo>
                <a:lnTo>
                  <a:pt x="45241" y="83304"/>
                </a:lnTo>
                <a:lnTo>
                  <a:pt x="38861" y="98557"/>
                </a:lnTo>
                <a:lnTo>
                  <a:pt x="23781" y="105010"/>
                </a:lnTo>
                <a:lnTo>
                  <a:pt x="23781" y="105597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27" name="object 7"/>
          <p:cNvSpPr/>
          <p:nvPr/>
        </p:nvSpPr>
        <p:spPr>
          <a:xfrm>
            <a:off x="996082" y="5550439"/>
            <a:ext cx="38183" cy="89121"/>
          </a:xfrm>
          <a:custGeom>
            <a:avLst/>
            <a:gdLst/>
            <a:ahLst/>
            <a:cxnLst/>
            <a:rect l="l" t="t" r="r" b="b"/>
            <a:pathLst>
              <a:path w="45242" h="105597">
                <a:moveTo>
                  <a:pt x="21461" y="105597"/>
                </a:moveTo>
                <a:lnTo>
                  <a:pt x="6381" y="99143"/>
                </a:lnTo>
                <a:lnTo>
                  <a:pt x="1" y="83891"/>
                </a:lnTo>
                <a:lnTo>
                  <a:pt x="1" y="21706"/>
                </a:lnTo>
                <a:lnTo>
                  <a:pt x="6381" y="6453"/>
                </a:lnTo>
                <a:lnTo>
                  <a:pt x="21461" y="0"/>
                </a:lnTo>
                <a:lnTo>
                  <a:pt x="23781" y="0"/>
                </a:lnTo>
                <a:lnTo>
                  <a:pt x="38861" y="6453"/>
                </a:lnTo>
                <a:lnTo>
                  <a:pt x="45241" y="21706"/>
                </a:lnTo>
                <a:lnTo>
                  <a:pt x="45241" y="83304"/>
                </a:lnTo>
                <a:lnTo>
                  <a:pt x="38861" y="98557"/>
                </a:lnTo>
                <a:lnTo>
                  <a:pt x="23781" y="105010"/>
                </a:lnTo>
                <a:lnTo>
                  <a:pt x="23781" y="105597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28" name="object 8"/>
          <p:cNvSpPr/>
          <p:nvPr/>
        </p:nvSpPr>
        <p:spPr>
          <a:xfrm>
            <a:off x="757691" y="5742048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29" name="object 9"/>
          <p:cNvSpPr/>
          <p:nvPr/>
        </p:nvSpPr>
        <p:spPr>
          <a:xfrm>
            <a:off x="839928" y="5742048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30" name="object 10"/>
          <p:cNvSpPr/>
          <p:nvPr/>
        </p:nvSpPr>
        <p:spPr>
          <a:xfrm>
            <a:off x="922166" y="5742048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1" name="object 11"/>
          <p:cNvSpPr/>
          <p:nvPr/>
        </p:nvSpPr>
        <p:spPr>
          <a:xfrm>
            <a:off x="1003914" y="5742048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2" name="object 12"/>
          <p:cNvSpPr/>
          <p:nvPr/>
        </p:nvSpPr>
        <p:spPr>
          <a:xfrm>
            <a:off x="757691" y="5812353"/>
            <a:ext cx="36225" cy="36638"/>
          </a:xfrm>
          <a:custGeom>
            <a:avLst/>
            <a:gdLst/>
            <a:ahLst/>
            <a:cxnLst/>
            <a:rect l="l" t="t" r="r" b="b"/>
            <a:pathLst>
              <a:path w="42922" h="43412">
                <a:moveTo>
                  <a:pt x="1" y="43412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2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3" name="object 13"/>
          <p:cNvSpPr/>
          <p:nvPr/>
        </p:nvSpPr>
        <p:spPr>
          <a:xfrm>
            <a:off x="839928" y="5812353"/>
            <a:ext cx="36225" cy="36638"/>
          </a:xfrm>
          <a:custGeom>
            <a:avLst/>
            <a:gdLst/>
            <a:ahLst/>
            <a:cxnLst/>
            <a:rect l="l" t="t" r="r" b="b"/>
            <a:pathLst>
              <a:path w="42922" h="43412">
                <a:moveTo>
                  <a:pt x="1" y="43412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2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4" name="object 14"/>
          <p:cNvSpPr/>
          <p:nvPr/>
        </p:nvSpPr>
        <p:spPr>
          <a:xfrm>
            <a:off x="922166" y="5812353"/>
            <a:ext cx="36225" cy="36638"/>
          </a:xfrm>
          <a:custGeom>
            <a:avLst/>
            <a:gdLst/>
            <a:ahLst/>
            <a:cxnLst/>
            <a:rect l="l" t="t" r="r" b="b"/>
            <a:pathLst>
              <a:path w="42922" h="43412">
                <a:moveTo>
                  <a:pt x="1" y="43412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2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5" name="object 15"/>
          <p:cNvSpPr/>
          <p:nvPr/>
        </p:nvSpPr>
        <p:spPr>
          <a:xfrm>
            <a:off x="1003914" y="5812353"/>
            <a:ext cx="36225" cy="36638"/>
          </a:xfrm>
          <a:custGeom>
            <a:avLst/>
            <a:gdLst/>
            <a:ahLst/>
            <a:cxnLst/>
            <a:rect l="l" t="t" r="r" b="b"/>
            <a:pathLst>
              <a:path w="42922" h="43412">
                <a:moveTo>
                  <a:pt x="1" y="43412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2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6" name="object 16"/>
          <p:cNvSpPr/>
          <p:nvPr/>
        </p:nvSpPr>
        <p:spPr>
          <a:xfrm>
            <a:off x="757691" y="5883155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1"/>
                </a:lnTo>
                <a:lnTo>
                  <a:pt x="42921" y="1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7" name="object 17"/>
          <p:cNvSpPr/>
          <p:nvPr/>
        </p:nvSpPr>
        <p:spPr>
          <a:xfrm>
            <a:off x="839928" y="5883155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1"/>
                </a:lnTo>
                <a:lnTo>
                  <a:pt x="42921" y="1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8" name="object 18"/>
          <p:cNvSpPr/>
          <p:nvPr/>
        </p:nvSpPr>
        <p:spPr>
          <a:xfrm>
            <a:off x="922166" y="5883155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1"/>
                </a:lnTo>
                <a:lnTo>
                  <a:pt x="42921" y="1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9" name="object 19"/>
          <p:cNvSpPr/>
          <p:nvPr/>
        </p:nvSpPr>
        <p:spPr>
          <a:xfrm>
            <a:off x="677626" y="6223613"/>
            <a:ext cx="369739" cy="385864"/>
          </a:xfrm>
          <a:custGeom>
            <a:avLst/>
            <a:gdLst/>
            <a:ahLst/>
            <a:cxnLst/>
            <a:rect l="l" t="t" r="r" b="b"/>
            <a:pathLst>
              <a:path w="438094" h="457200">
                <a:moveTo>
                  <a:pt x="90956" y="348343"/>
                </a:moveTo>
                <a:lnTo>
                  <a:pt x="113631" y="304800"/>
                </a:lnTo>
                <a:lnTo>
                  <a:pt x="144734" y="348343"/>
                </a:lnTo>
                <a:close/>
              </a:path>
              <a:path w="438094" h="457200">
                <a:moveTo>
                  <a:pt x="198511" y="345817"/>
                </a:moveTo>
                <a:lnTo>
                  <a:pt x="153333" y="285364"/>
                </a:lnTo>
                <a:lnTo>
                  <a:pt x="108155" y="207415"/>
                </a:lnTo>
                <a:lnTo>
                  <a:pt x="87619" y="130629"/>
                </a:lnTo>
                <a:lnTo>
                  <a:pt x="97946" y="79780"/>
                </a:lnTo>
                <a:lnTo>
                  <a:pt x="219047" y="83982"/>
                </a:lnTo>
                <a:lnTo>
                  <a:pt x="185855" y="97639"/>
                </a:lnTo>
                <a:lnTo>
                  <a:pt x="172114" y="130629"/>
                </a:lnTo>
                <a:lnTo>
                  <a:pt x="185863" y="163619"/>
                </a:lnTo>
                <a:lnTo>
                  <a:pt x="219047" y="177276"/>
                </a:lnTo>
                <a:lnTo>
                  <a:pt x="252231" y="163611"/>
                </a:lnTo>
                <a:lnTo>
                  <a:pt x="265979" y="130629"/>
                </a:lnTo>
                <a:lnTo>
                  <a:pt x="252239" y="97639"/>
                </a:lnTo>
                <a:lnTo>
                  <a:pt x="219047" y="83982"/>
                </a:lnTo>
                <a:lnTo>
                  <a:pt x="97946" y="79780"/>
                </a:lnTo>
                <a:lnTo>
                  <a:pt x="126111" y="38258"/>
                </a:lnTo>
                <a:lnTo>
                  <a:pt x="167887" y="10265"/>
                </a:lnTo>
                <a:lnTo>
                  <a:pt x="219047" y="0"/>
                </a:lnTo>
                <a:lnTo>
                  <a:pt x="270207" y="10265"/>
                </a:lnTo>
                <a:lnTo>
                  <a:pt x="311983" y="38258"/>
                </a:lnTo>
                <a:lnTo>
                  <a:pt x="340148" y="79780"/>
                </a:lnTo>
                <a:lnTo>
                  <a:pt x="350475" y="130629"/>
                </a:lnTo>
                <a:lnTo>
                  <a:pt x="329939" y="207415"/>
                </a:lnTo>
                <a:lnTo>
                  <a:pt x="284761" y="285364"/>
                </a:lnTo>
                <a:lnTo>
                  <a:pt x="239583" y="345817"/>
                </a:lnTo>
                <a:lnTo>
                  <a:pt x="219047" y="370114"/>
                </a:lnTo>
                <a:close/>
              </a:path>
              <a:path w="438094" h="457200">
                <a:moveTo>
                  <a:pt x="0" y="457200"/>
                </a:moveTo>
                <a:lnTo>
                  <a:pt x="61350" y="304800"/>
                </a:lnTo>
                <a:lnTo>
                  <a:pt x="113631" y="304800"/>
                </a:lnTo>
                <a:lnTo>
                  <a:pt x="90956" y="348343"/>
                </a:lnTo>
                <a:lnTo>
                  <a:pt x="64687" y="413657"/>
                </a:lnTo>
                <a:lnTo>
                  <a:pt x="373406" y="413657"/>
                </a:lnTo>
                <a:lnTo>
                  <a:pt x="347138" y="348343"/>
                </a:lnTo>
                <a:lnTo>
                  <a:pt x="293360" y="348343"/>
                </a:lnTo>
                <a:lnTo>
                  <a:pt x="324463" y="304800"/>
                </a:lnTo>
                <a:lnTo>
                  <a:pt x="376743" y="304800"/>
                </a:lnTo>
                <a:lnTo>
                  <a:pt x="438094" y="457200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pic>
        <p:nvPicPr>
          <p:cNvPr id="33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" y="6717707"/>
            <a:ext cx="7556429" cy="4169310"/>
          </a:xfrm>
          <a:prstGeom prst="rect">
            <a:avLst/>
          </a:prstGeom>
        </p:spPr>
      </p:pic>
      <p:sp>
        <p:nvSpPr>
          <p:cNvPr id="34" name="text 1"/>
          <p:cNvSpPr txBox="1"/>
          <p:nvPr/>
        </p:nvSpPr>
        <p:spPr>
          <a:xfrm>
            <a:off x="491055" y="3760934"/>
            <a:ext cx="2535566" cy="54553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545" b="1" spc="8" dirty="0">
                <a:solidFill>
                  <a:srgbClr val="E46C0A"/>
                </a:solidFill>
                <a:latin typeface="Arial"/>
                <a:cs typeface="Arial"/>
              </a:rPr>
              <a:t>SÉMINAIRE</a:t>
            </a:r>
            <a:endParaRPr sz="3545" dirty="0">
              <a:latin typeface="Arial"/>
              <a:cs typeface="Arial"/>
            </a:endParaRPr>
          </a:p>
        </p:txBody>
      </p:sp>
      <p:sp>
        <p:nvSpPr>
          <p:cNvPr id="36" name="text 1"/>
          <p:cNvSpPr txBox="1"/>
          <p:nvPr/>
        </p:nvSpPr>
        <p:spPr>
          <a:xfrm>
            <a:off x="1543352" y="6265837"/>
            <a:ext cx="1437253" cy="3247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fr-FR" sz="2110" spc="8" dirty="0">
                <a:solidFill>
                  <a:schemeClr val="accent1">
                    <a:lumMod val="50000"/>
                  </a:schemeClr>
                </a:solidFill>
                <a:latin typeface="Bahnschrift SemiBold Condensed" panose="020B0502040204020203" pitchFamily="34" charset="0"/>
                <a:cs typeface="Arial"/>
              </a:rPr>
              <a:t>ABIDJAN / CGECI</a:t>
            </a:r>
            <a:endParaRPr lang="fr-FR" sz="2110" dirty="0">
              <a:solidFill>
                <a:schemeClr val="accent1">
                  <a:lumMod val="50000"/>
                </a:schemeClr>
              </a:solidFill>
              <a:latin typeface="Bahnschrift SemiBold Condensed" panose="020B0502040204020203" pitchFamily="34" charset="0"/>
              <a:cs typeface="Arial"/>
            </a:endParaRPr>
          </a:p>
        </p:txBody>
      </p:sp>
      <p:sp>
        <p:nvSpPr>
          <p:cNvPr id="37" name="text 1"/>
          <p:cNvSpPr txBox="1"/>
          <p:nvPr/>
        </p:nvSpPr>
        <p:spPr>
          <a:xfrm>
            <a:off x="1543352" y="5470406"/>
            <a:ext cx="2247553" cy="5715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857" b="1" spc="8" dirty="0">
                <a:solidFill>
                  <a:schemeClr val="accent1">
                    <a:lumMod val="50000"/>
                  </a:schemeClr>
                </a:solidFill>
                <a:latin typeface="Bahnschrift SemiBold SemiConden" panose="020B0502040204020203" pitchFamily="34" charset="0"/>
                <a:cs typeface="Arial"/>
              </a:rPr>
              <a:t>Du </a:t>
            </a:r>
            <a:r>
              <a:rPr lang="fr-FR" sz="1857" b="1" spc="8" dirty="0">
                <a:solidFill>
                  <a:schemeClr val="accent1">
                    <a:lumMod val="50000"/>
                  </a:schemeClr>
                </a:solidFill>
                <a:latin typeface="Bahnschrift SemiBold SemiConden" panose="020B0502040204020203" pitchFamily="34" charset="0"/>
                <a:cs typeface="Arial"/>
              </a:rPr>
              <a:t>13-14 Janv. 2026</a:t>
            </a:r>
          </a:p>
          <a:p>
            <a:r>
              <a:rPr lang="fr-FR" sz="1857" b="1" spc="8" dirty="0">
                <a:solidFill>
                  <a:schemeClr val="accent1">
                    <a:lumMod val="50000"/>
                  </a:schemeClr>
                </a:solidFill>
                <a:latin typeface="Bahnschrift SemiBold SemiConden" panose="020B0502040204020203" pitchFamily="34" charset="0"/>
                <a:cs typeface="Arial"/>
              </a:rPr>
              <a:t>Du 07-08 Oct. 2026</a:t>
            </a:r>
            <a:endParaRPr sz="1857" b="1" dirty="0">
              <a:solidFill>
                <a:schemeClr val="accent1">
                  <a:lumMod val="50000"/>
                </a:schemeClr>
              </a:solidFill>
              <a:latin typeface="Bahnschrift SemiBold SemiConden" panose="020B0502040204020203" pitchFamily="34" charset="0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232793" y="6854137"/>
            <a:ext cx="2200016" cy="306684"/>
          </a:xfrm>
          <a:custGeom>
            <a:avLst/>
            <a:gdLst/>
            <a:ahLst/>
            <a:cxnLst/>
            <a:rect l="l" t="t" r="r" b="b"/>
            <a:pathLst>
              <a:path w="2340324" h="363382">
                <a:moveTo>
                  <a:pt x="90753" y="363382"/>
                </a:moveTo>
                <a:lnTo>
                  <a:pt x="55428" y="356243"/>
                </a:lnTo>
                <a:lnTo>
                  <a:pt x="26582" y="336774"/>
                </a:lnTo>
                <a:lnTo>
                  <a:pt x="7133" y="307898"/>
                </a:lnTo>
                <a:lnTo>
                  <a:pt x="1" y="272537"/>
                </a:lnTo>
                <a:lnTo>
                  <a:pt x="1" y="90846"/>
                </a:lnTo>
                <a:lnTo>
                  <a:pt x="7133" y="55485"/>
                </a:lnTo>
                <a:lnTo>
                  <a:pt x="26582" y="26608"/>
                </a:lnTo>
                <a:lnTo>
                  <a:pt x="55428" y="7139"/>
                </a:lnTo>
                <a:lnTo>
                  <a:pt x="90753" y="0"/>
                </a:lnTo>
                <a:lnTo>
                  <a:pt x="2249571" y="0"/>
                </a:lnTo>
                <a:lnTo>
                  <a:pt x="2284896" y="7139"/>
                </a:lnTo>
                <a:lnTo>
                  <a:pt x="2313743" y="26608"/>
                </a:lnTo>
                <a:lnTo>
                  <a:pt x="2333192" y="55485"/>
                </a:lnTo>
                <a:lnTo>
                  <a:pt x="2340324" y="90846"/>
                </a:lnTo>
                <a:lnTo>
                  <a:pt x="2340324" y="272537"/>
                </a:lnTo>
                <a:lnTo>
                  <a:pt x="2333192" y="307898"/>
                </a:lnTo>
                <a:lnTo>
                  <a:pt x="2313743" y="336774"/>
                </a:lnTo>
                <a:lnTo>
                  <a:pt x="2284896" y="356243"/>
                </a:lnTo>
                <a:lnTo>
                  <a:pt x="2249571" y="363382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grpSp>
        <p:nvGrpSpPr>
          <p:cNvPr id="44" name="Group 2"/>
          <p:cNvGrpSpPr/>
          <p:nvPr/>
        </p:nvGrpSpPr>
        <p:grpSpPr>
          <a:xfrm>
            <a:off x="3884073" y="2774681"/>
            <a:ext cx="4513969" cy="5729757"/>
            <a:chOff x="0" y="0"/>
            <a:chExt cx="14714027" cy="14713968"/>
          </a:xfrm>
        </p:grpSpPr>
        <p:grpSp>
          <p:nvGrpSpPr>
            <p:cNvPr id="45" name="Group 3"/>
            <p:cNvGrpSpPr>
              <a:grpSpLocks noChangeAspect="1"/>
            </p:cNvGrpSpPr>
            <p:nvPr/>
          </p:nvGrpSpPr>
          <p:grpSpPr>
            <a:xfrm>
              <a:off x="0" y="0"/>
              <a:ext cx="14714027" cy="14713968"/>
              <a:chOff x="0" y="0"/>
              <a:chExt cx="6350000" cy="6349975"/>
            </a:xfrm>
          </p:grpSpPr>
          <p:sp>
            <p:nvSpPr>
              <p:cNvPr id="48" name="Freeform 4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E46C0A"/>
              </a:solidFill>
            </p:spPr>
          </p:sp>
        </p:grpSp>
        <p:grpSp>
          <p:nvGrpSpPr>
            <p:cNvPr id="46" name="Group 5"/>
            <p:cNvGrpSpPr>
              <a:grpSpLocks noChangeAspect="1"/>
            </p:cNvGrpSpPr>
            <p:nvPr/>
          </p:nvGrpSpPr>
          <p:grpSpPr>
            <a:xfrm>
              <a:off x="129334" y="163247"/>
              <a:ext cx="14387531" cy="14387471"/>
              <a:chOff x="-14968" y="0"/>
              <a:chExt cx="6350000" cy="6349974"/>
            </a:xfrm>
          </p:grpSpPr>
          <p:sp>
            <p:nvSpPr>
              <p:cNvPr id="47" name="Freeform 6"/>
              <p:cNvSpPr/>
              <p:nvPr/>
            </p:nvSpPr>
            <p:spPr>
              <a:xfrm>
                <a:off x="-14968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17550" r="-32542"/>
                </a:stretch>
              </a:blipFill>
            </p:spPr>
          </p:sp>
        </p:grpSp>
      </p:grpSp>
      <p:pic>
        <p:nvPicPr>
          <p:cNvPr id="43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6765" y="1910951"/>
            <a:ext cx="1698774" cy="1705168"/>
          </a:xfrm>
          <a:prstGeom prst="rect">
            <a:avLst/>
          </a:prstGeom>
        </p:spPr>
      </p:pic>
      <p:sp>
        <p:nvSpPr>
          <p:cNvPr id="50" name="TextBox 1">
            <a:extLst>
              <a:ext uri="{FF2B5EF4-FFF2-40B4-BE49-F238E27FC236}">
                <a16:creationId xmlns:a16="http://schemas.microsoft.com/office/drawing/2014/main" id="{E66FAC98-82E2-4C14-BAF4-44D7A678FA22}"/>
              </a:ext>
            </a:extLst>
          </p:cNvPr>
          <p:cNvSpPr txBox="1"/>
          <p:nvPr/>
        </p:nvSpPr>
        <p:spPr>
          <a:xfrm>
            <a:off x="26766" y="4297846"/>
            <a:ext cx="39659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b="1" dirty="0" err="1">
                <a:solidFill>
                  <a:schemeClr val="tx2">
                    <a:lumMod val="75000"/>
                  </a:schemeClr>
                </a:solidFill>
                <a:latin typeface="Bahnschrift SemiBold" panose="020B0502040204020203" pitchFamily="34" charset="0"/>
              </a:rPr>
              <a:t>Séminaire</a:t>
            </a:r>
            <a:r>
              <a:rPr b="1" dirty="0">
                <a:solidFill>
                  <a:schemeClr val="tx2">
                    <a:lumMod val="75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b="1" dirty="0" err="1">
                <a:solidFill>
                  <a:schemeClr val="tx2">
                    <a:lumMod val="75000"/>
                  </a:schemeClr>
                </a:solidFill>
                <a:latin typeface="Bahnschrift SemiBold" panose="020B0502040204020203" pitchFamily="34" charset="0"/>
              </a:rPr>
              <a:t>Intersectoriel</a:t>
            </a:r>
            <a:r>
              <a:rPr b="1" dirty="0">
                <a:solidFill>
                  <a:schemeClr val="tx2">
                    <a:lumMod val="75000"/>
                  </a:schemeClr>
                </a:solidFill>
                <a:latin typeface="Bahnschrift SemiBold" panose="020B0502040204020203" pitchFamily="34" charset="0"/>
              </a:rPr>
              <a:t> – 2 </a:t>
            </a:r>
            <a:r>
              <a:rPr b="1" dirty="0" err="1">
                <a:solidFill>
                  <a:schemeClr val="tx2">
                    <a:lumMod val="75000"/>
                  </a:schemeClr>
                </a:solidFill>
                <a:latin typeface="Bahnschrift SemiBold" panose="020B0502040204020203" pitchFamily="34" charset="0"/>
              </a:rPr>
              <a:t>Jours</a:t>
            </a:r>
            <a:r>
              <a:rPr b="1" dirty="0">
                <a:solidFill>
                  <a:schemeClr val="tx2">
                    <a:lumMod val="75000"/>
                  </a:schemeClr>
                </a:solidFill>
                <a:latin typeface="Bahnschrift SemiBold" panose="020B0502040204020203" pitchFamily="34" charset="0"/>
              </a:rPr>
              <a:t>
Excellence </a:t>
            </a:r>
            <a:r>
              <a:rPr b="1" dirty="0" err="1">
                <a:solidFill>
                  <a:schemeClr val="tx2">
                    <a:lumMod val="75000"/>
                  </a:schemeClr>
                </a:solidFill>
                <a:latin typeface="Bahnschrift SemiBold" panose="020B0502040204020203" pitchFamily="34" charset="0"/>
              </a:rPr>
              <a:t>Relationnelle</a:t>
            </a:r>
            <a:r>
              <a:rPr b="1" dirty="0">
                <a:solidFill>
                  <a:schemeClr val="tx2">
                    <a:lumMod val="75000"/>
                  </a:schemeClr>
                </a:solidFill>
                <a:latin typeface="Bahnschrift SemiBold" panose="020B0502040204020203" pitchFamily="34" charset="0"/>
              </a:rPr>
              <a:t> &amp; Hackathon Digital</a:t>
            </a:r>
          </a:p>
        </p:txBody>
      </p:sp>
      <p:sp>
        <p:nvSpPr>
          <p:cNvPr id="52" name="object 35">
            <a:extLst>
              <a:ext uri="{FF2B5EF4-FFF2-40B4-BE49-F238E27FC236}">
                <a16:creationId xmlns:a16="http://schemas.microsoft.com/office/drawing/2014/main" id="{D8A52F59-34F4-4AD7-A0C9-287E4DEA6593}"/>
              </a:ext>
            </a:extLst>
          </p:cNvPr>
          <p:cNvSpPr txBox="1"/>
          <p:nvPr/>
        </p:nvSpPr>
        <p:spPr>
          <a:xfrm>
            <a:off x="1023510" y="7208691"/>
            <a:ext cx="3225170" cy="44691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0">
              <a:spcBef>
                <a:spcPts val="125"/>
              </a:spcBef>
            </a:pPr>
            <a:r>
              <a:rPr lang="fr-FR" sz="1600" b="1" spc="75" dirty="0">
                <a:solidFill>
                  <a:schemeClr val="accent6">
                    <a:lumMod val="75000"/>
                  </a:schemeClr>
                </a:solidFill>
                <a:latin typeface="Bahnschrift SemiBold" panose="020B0502040204020203" pitchFamily="34" charset="0"/>
                <a:cs typeface="Arimo"/>
              </a:rPr>
              <a:t>CIBLE</a:t>
            </a:r>
            <a:r>
              <a:rPr lang="fr-FR" sz="1600" b="1" spc="65" dirty="0">
                <a:latin typeface="Bahnschrift SemiBold" panose="020B0502040204020203" pitchFamily="34" charset="0"/>
                <a:cs typeface="Arimo"/>
              </a:rPr>
              <a:t>: </a:t>
            </a:r>
            <a:r>
              <a:rPr sz="1200" dirty="0" err="1">
                <a:solidFill>
                  <a:srgbClr val="002938"/>
                </a:solidFill>
                <a:latin typeface="Bahnschrift SemiBold" panose="020B0502040204020203" pitchFamily="34" charset="0"/>
                <a:cs typeface="Arial"/>
              </a:rPr>
              <a:t>Collaborateurs</a:t>
            </a:r>
            <a:r>
              <a:rPr sz="1200" dirty="0">
                <a:solidFill>
                  <a:srgbClr val="002938"/>
                </a:solidFill>
                <a:latin typeface="Bahnschrift SemiBold" panose="020B0502040204020203" pitchFamily="34" charset="0"/>
                <a:cs typeface="Arial"/>
              </a:rPr>
              <a:t> </a:t>
            </a:r>
            <a:r>
              <a:rPr lang="fr-FR" sz="1200" spc="20" dirty="0">
                <a:solidFill>
                  <a:srgbClr val="002938"/>
                </a:solidFill>
                <a:latin typeface="Bahnschrift SemiBold" panose="020B0502040204020203" pitchFamily="34" charset="0"/>
                <a:cs typeface="Arial"/>
              </a:rPr>
              <a:t>, </a:t>
            </a:r>
            <a:r>
              <a:rPr sz="1200" dirty="0" err="1">
                <a:solidFill>
                  <a:srgbClr val="002938"/>
                </a:solidFill>
                <a:latin typeface="Bahnschrift SemiBold" panose="020B0502040204020203" pitchFamily="34" charset="0"/>
                <a:cs typeface="Arial"/>
              </a:rPr>
              <a:t>responsables</a:t>
            </a:r>
            <a:r>
              <a:rPr sz="1200" dirty="0">
                <a:solidFill>
                  <a:srgbClr val="002938"/>
                </a:solidFill>
                <a:latin typeface="Bahnschrift SemiBold" panose="020B0502040204020203" pitchFamily="34" charset="0"/>
                <a:cs typeface="Arial"/>
              </a:rPr>
              <a:t> en  </a:t>
            </a:r>
            <a:r>
              <a:rPr sz="1200" spc="5" dirty="0">
                <a:solidFill>
                  <a:srgbClr val="002938"/>
                </a:solidFill>
                <a:latin typeface="Bahnschrift SemiBold" panose="020B0502040204020203" pitchFamily="34" charset="0"/>
                <a:cs typeface="Arial"/>
              </a:rPr>
              <a:t>relation </a:t>
            </a:r>
            <a:r>
              <a:rPr sz="1200" spc="10" dirty="0">
                <a:solidFill>
                  <a:srgbClr val="002938"/>
                </a:solidFill>
                <a:latin typeface="Bahnschrift SemiBold" panose="020B0502040204020203" pitchFamily="34" charset="0"/>
                <a:cs typeface="Arial"/>
              </a:rPr>
              <a:t>avec </a:t>
            </a:r>
            <a:r>
              <a:rPr sz="1200" dirty="0">
                <a:solidFill>
                  <a:srgbClr val="002938"/>
                </a:solidFill>
                <a:latin typeface="Bahnschrift SemiBold" panose="020B0502040204020203" pitchFamily="34" charset="0"/>
                <a:cs typeface="Arial"/>
              </a:rPr>
              <a:t>une </a:t>
            </a:r>
            <a:r>
              <a:rPr sz="1200" dirty="0" err="1">
                <a:solidFill>
                  <a:srgbClr val="002938"/>
                </a:solidFill>
                <a:latin typeface="Bahnschrift SemiBold" panose="020B0502040204020203" pitchFamily="34" charset="0"/>
                <a:cs typeface="Arial"/>
              </a:rPr>
              <a:t>clientèle</a:t>
            </a:r>
            <a:endParaRPr sz="1200" dirty="0">
              <a:latin typeface="Bahnschrift SemiBold" panose="020B0502040204020203" pitchFamily="34" charset="0"/>
              <a:cs typeface="Arial"/>
            </a:endParaRPr>
          </a:p>
        </p:txBody>
      </p:sp>
      <p:sp>
        <p:nvSpPr>
          <p:cNvPr id="53" name="text 1">
            <a:extLst>
              <a:ext uri="{FF2B5EF4-FFF2-40B4-BE49-F238E27FC236}">
                <a16:creationId xmlns:a16="http://schemas.microsoft.com/office/drawing/2014/main" id="{CF3B4F06-B6F0-46C7-9949-2710DC172AFA}"/>
              </a:ext>
            </a:extLst>
          </p:cNvPr>
          <p:cNvSpPr txBox="1"/>
          <p:nvPr/>
        </p:nvSpPr>
        <p:spPr>
          <a:xfrm>
            <a:off x="1372322" y="6923153"/>
            <a:ext cx="1637821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00" b="1" spc="8" dirty="0">
                <a:solidFill>
                  <a:schemeClr val="bg1"/>
                </a:solidFill>
                <a:latin typeface="Bahnschrift SemiBold" panose="020B0502040204020203" pitchFamily="34" charset="0"/>
                <a:cs typeface="Arial"/>
              </a:rPr>
              <a:t>T a r i f  : </a:t>
            </a:r>
            <a:r>
              <a:rPr lang="fr-CI" sz="1200" dirty="0">
                <a:solidFill>
                  <a:schemeClr val="bg1"/>
                </a:solidFill>
                <a:latin typeface="Bahnschrift SemiBold" panose="020B05020402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XOF </a:t>
            </a:r>
            <a:r>
              <a:rPr sz="1200" b="1" spc="8" dirty="0">
                <a:solidFill>
                  <a:schemeClr val="bg1"/>
                </a:solidFill>
                <a:latin typeface="Bahnschrift SemiBold" panose="020B0502040204020203" pitchFamily="34" charset="0"/>
                <a:cs typeface="Arial"/>
              </a:rPr>
              <a:t> </a:t>
            </a:r>
            <a:r>
              <a:rPr lang="fr-FR" sz="1200" b="1" spc="8" dirty="0">
                <a:solidFill>
                  <a:schemeClr val="bg1"/>
                </a:solidFill>
                <a:latin typeface="Bahnschrift SemiBold" panose="020B0502040204020203" pitchFamily="34" charset="0"/>
                <a:cs typeface="Arial"/>
              </a:rPr>
              <a:t>370</a:t>
            </a:r>
            <a:r>
              <a:rPr sz="1200" b="1" spc="8" dirty="0">
                <a:solidFill>
                  <a:schemeClr val="bg1"/>
                </a:solidFill>
                <a:latin typeface="Bahnschrift SemiBold" panose="020B0502040204020203" pitchFamily="34" charset="0"/>
                <a:cs typeface="Arial"/>
              </a:rPr>
              <a:t>  000 </a:t>
            </a:r>
            <a:endParaRPr sz="1200" dirty="0">
              <a:solidFill>
                <a:schemeClr val="bg1"/>
              </a:solidFill>
              <a:latin typeface="Bahnschrift SemiBold" panose="020B0502040204020203" pitchFamily="34" charset="0"/>
              <a:cs typeface="Arial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702D483C-3B3B-4E2E-87F9-4720627F50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52" y="23161"/>
            <a:ext cx="3592958" cy="3592958"/>
          </a:xfrm>
          <a:prstGeom prst="rect">
            <a:avLst/>
          </a:prstGeom>
        </p:spPr>
      </p:pic>
      <p:sp>
        <p:nvSpPr>
          <p:cNvPr id="54" name="Freeform 6">
            <a:extLst>
              <a:ext uri="{FF2B5EF4-FFF2-40B4-BE49-F238E27FC236}">
                <a16:creationId xmlns:a16="http://schemas.microsoft.com/office/drawing/2014/main" id="{F5D98E7A-DA18-41AD-93C2-9073234C0799}"/>
              </a:ext>
            </a:extLst>
          </p:cNvPr>
          <p:cNvSpPr/>
          <p:nvPr/>
        </p:nvSpPr>
        <p:spPr>
          <a:xfrm>
            <a:off x="3726126" y="2738474"/>
            <a:ext cx="4695548" cy="5819785"/>
          </a:xfrm>
          <a:custGeom>
            <a:avLst/>
            <a:gdLst/>
            <a:ahLst/>
            <a:cxnLst/>
            <a:rect l="l" t="t" r="r" b="b"/>
            <a:pathLst>
              <a:path w="6350000" h="6349974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11"/>
            <a:stretch>
              <a:fillRect l="-17550" r="-32542"/>
            </a:stretch>
          </a:blipFill>
        </p:spPr>
      </p:sp>
      <p:pic>
        <p:nvPicPr>
          <p:cNvPr id="55" name="object 5">
            <a:extLst>
              <a:ext uri="{FF2B5EF4-FFF2-40B4-BE49-F238E27FC236}">
                <a16:creationId xmlns:a16="http://schemas.microsoft.com/office/drawing/2014/main" id="{7EBC05B9-F5A8-44FA-A2A1-ECE2A4C09A27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2035265" cy="10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19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1"/>
          <p:cNvSpPr/>
          <p:nvPr/>
        </p:nvSpPr>
        <p:spPr>
          <a:xfrm>
            <a:off x="0" y="2185751"/>
            <a:ext cx="7556500" cy="6414986"/>
          </a:xfrm>
          <a:custGeom>
            <a:avLst/>
            <a:gdLst/>
            <a:ahLst/>
            <a:cxnLst/>
            <a:rect l="l" t="t" r="r" b="b"/>
            <a:pathLst>
              <a:path w="8953500" h="7600950">
                <a:moveTo>
                  <a:pt x="0" y="7600950"/>
                </a:moveTo>
                <a:lnTo>
                  <a:pt x="0" y="0"/>
                </a:lnTo>
                <a:lnTo>
                  <a:pt x="8953500" y="0"/>
                </a:lnTo>
                <a:lnTo>
                  <a:pt x="8953500" y="7600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2" name="object 2"/>
          <p:cNvSpPr/>
          <p:nvPr/>
        </p:nvSpPr>
        <p:spPr>
          <a:xfrm>
            <a:off x="0" y="2185751"/>
            <a:ext cx="7556500" cy="6334598"/>
          </a:xfrm>
          <a:custGeom>
            <a:avLst/>
            <a:gdLst/>
            <a:ahLst/>
            <a:cxnLst/>
            <a:rect l="l" t="t" r="r" b="b"/>
            <a:pathLst>
              <a:path w="8953500" h="7505700">
                <a:moveTo>
                  <a:pt x="0" y="7505700"/>
                </a:moveTo>
                <a:lnTo>
                  <a:pt x="0" y="0"/>
                </a:lnTo>
                <a:lnTo>
                  <a:pt x="8953500" y="0"/>
                </a:lnTo>
                <a:lnTo>
                  <a:pt x="8953500" y="7505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3" name="object 3"/>
          <p:cNvSpPr/>
          <p:nvPr/>
        </p:nvSpPr>
        <p:spPr>
          <a:xfrm>
            <a:off x="-11364" y="2266139"/>
            <a:ext cx="7556500" cy="6334598"/>
          </a:xfrm>
          <a:custGeom>
            <a:avLst/>
            <a:gdLst/>
            <a:ahLst/>
            <a:cxnLst/>
            <a:rect l="l" t="t" r="r" b="b"/>
            <a:pathLst>
              <a:path w="8953500" h="7505700">
                <a:moveTo>
                  <a:pt x="0" y="7505700"/>
                </a:moveTo>
                <a:lnTo>
                  <a:pt x="0" y="0"/>
                </a:lnTo>
                <a:lnTo>
                  <a:pt x="8953500" y="0"/>
                </a:lnTo>
                <a:lnTo>
                  <a:pt x="8953500" y="7505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pic>
        <p:nvPicPr>
          <p:cNvPr id="2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72" y="1999853"/>
            <a:ext cx="7556500" cy="6334598"/>
          </a:xfrm>
          <a:prstGeom prst="rect">
            <a:avLst/>
          </a:prstGeom>
        </p:spPr>
      </p:pic>
      <p:pic>
        <p:nvPicPr>
          <p:cNvPr id="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399" y="3505405"/>
            <a:ext cx="895204" cy="895204"/>
          </a:xfrm>
          <a:prstGeom prst="rect">
            <a:avLst/>
          </a:prstGeom>
        </p:spPr>
      </p:pic>
      <p:pic>
        <p:nvPicPr>
          <p:cNvPr id="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979" y="2185752"/>
            <a:ext cx="1096520" cy="882555"/>
          </a:xfrm>
          <a:prstGeom prst="rect">
            <a:avLst/>
          </a:prstGeom>
        </p:spPr>
      </p:pic>
      <p:pic>
        <p:nvPicPr>
          <p:cNvPr id="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6761"/>
            <a:ext cx="7556500" cy="1673589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650" y="2890898"/>
            <a:ext cx="4882464" cy="4882464"/>
          </a:xfrm>
          <a:prstGeom prst="rect">
            <a:avLst/>
          </a:prstGeom>
        </p:spPr>
      </p:pic>
      <p:pic>
        <p:nvPicPr>
          <p:cNvPr id="8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59" y="6569166"/>
            <a:ext cx="892632" cy="892631"/>
          </a:xfrm>
          <a:prstGeom prst="rect">
            <a:avLst/>
          </a:prstGeom>
        </p:spPr>
      </p:pic>
      <p:pic>
        <p:nvPicPr>
          <p:cNvPr id="9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799" y="7253430"/>
            <a:ext cx="1180743" cy="1108715"/>
          </a:xfrm>
          <a:prstGeom prst="rect">
            <a:avLst/>
          </a:prstGeom>
        </p:spPr>
      </p:pic>
      <p:pic>
        <p:nvPicPr>
          <p:cNvPr id="10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94224"/>
            <a:ext cx="432266" cy="530563"/>
          </a:xfrm>
          <a:prstGeom prst="rect">
            <a:avLst/>
          </a:prstGeom>
        </p:spPr>
      </p:pic>
      <p:sp>
        <p:nvSpPr>
          <p:cNvPr id="24" name="object 4"/>
          <p:cNvSpPr/>
          <p:nvPr/>
        </p:nvSpPr>
        <p:spPr>
          <a:xfrm>
            <a:off x="617381" y="5320894"/>
            <a:ext cx="3585405" cy="32156"/>
          </a:xfrm>
          <a:custGeom>
            <a:avLst/>
            <a:gdLst/>
            <a:ahLst/>
            <a:cxnLst/>
            <a:rect l="l" t="t" r="r" b="b"/>
            <a:pathLst>
              <a:path w="4248253" h="38101">
                <a:moveTo>
                  <a:pt x="19053" y="19051"/>
                </a:moveTo>
                <a:lnTo>
                  <a:pt x="4229200" y="19051"/>
                </a:lnTo>
                <a:close/>
              </a:path>
            </a:pathLst>
          </a:custGeom>
          <a:ln w="38105">
            <a:solidFill>
              <a:srgbClr val="E46C0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25" name="object 5"/>
          <p:cNvSpPr/>
          <p:nvPr/>
        </p:nvSpPr>
        <p:spPr>
          <a:xfrm>
            <a:off x="676867" y="5574204"/>
            <a:ext cx="440559" cy="408964"/>
          </a:xfrm>
          <a:custGeom>
            <a:avLst/>
            <a:gdLst/>
            <a:ahLst/>
            <a:cxnLst/>
            <a:rect l="l" t="t" r="r" b="b"/>
            <a:pathLst>
              <a:path w="522007" h="484571">
                <a:moveTo>
                  <a:pt x="52201" y="484571"/>
                </a:moveTo>
                <a:lnTo>
                  <a:pt x="15226" y="469171"/>
                </a:lnTo>
                <a:lnTo>
                  <a:pt x="1" y="431772"/>
                </a:lnTo>
                <a:lnTo>
                  <a:pt x="1" y="52799"/>
                </a:lnTo>
                <a:lnTo>
                  <a:pt x="37121" y="136102"/>
                </a:lnTo>
                <a:lnTo>
                  <a:pt x="37121" y="432359"/>
                </a:lnTo>
                <a:lnTo>
                  <a:pt x="52201" y="447612"/>
                </a:lnTo>
                <a:lnTo>
                  <a:pt x="381645" y="447612"/>
                </a:lnTo>
                <a:lnTo>
                  <a:pt x="381645" y="388361"/>
                </a:lnTo>
                <a:lnTo>
                  <a:pt x="396870" y="350962"/>
                </a:lnTo>
                <a:lnTo>
                  <a:pt x="433845" y="373108"/>
                </a:lnTo>
                <a:lnTo>
                  <a:pt x="418765" y="388361"/>
                </a:lnTo>
                <a:lnTo>
                  <a:pt x="418765" y="434119"/>
                </a:lnTo>
                <a:lnTo>
                  <a:pt x="476186" y="373108"/>
                </a:lnTo>
                <a:lnTo>
                  <a:pt x="433845" y="373108"/>
                </a:lnTo>
                <a:lnTo>
                  <a:pt x="396870" y="350962"/>
                </a:lnTo>
                <a:lnTo>
                  <a:pt x="433845" y="335562"/>
                </a:lnTo>
                <a:lnTo>
                  <a:pt x="484886" y="335562"/>
                </a:lnTo>
                <a:lnTo>
                  <a:pt x="485466" y="335562"/>
                </a:lnTo>
                <a:lnTo>
                  <a:pt x="485466" y="136102"/>
                </a:lnTo>
                <a:lnTo>
                  <a:pt x="37121" y="136102"/>
                </a:lnTo>
                <a:lnTo>
                  <a:pt x="1" y="52799"/>
                </a:lnTo>
                <a:lnTo>
                  <a:pt x="15226" y="15400"/>
                </a:lnTo>
                <a:lnTo>
                  <a:pt x="52201" y="1"/>
                </a:lnTo>
                <a:lnTo>
                  <a:pt x="81202" y="1"/>
                </a:lnTo>
                <a:lnTo>
                  <a:pt x="81202" y="18773"/>
                </a:lnTo>
                <a:lnTo>
                  <a:pt x="81202" y="44586"/>
                </a:lnTo>
                <a:lnTo>
                  <a:pt x="91932" y="71058"/>
                </a:lnTo>
                <a:lnTo>
                  <a:pt x="118322" y="82131"/>
                </a:lnTo>
                <a:lnTo>
                  <a:pt x="120642" y="82131"/>
                </a:lnTo>
                <a:lnTo>
                  <a:pt x="146815" y="71278"/>
                </a:lnTo>
                <a:lnTo>
                  <a:pt x="157762" y="44586"/>
                </a:lnTo>
                <a:lnTo>
                  <a:pt x="157762" y="18773"/>
                </a:lnTo>
                <a:lnTo>
                  <a:pt x="157762" y="1"/>
                </a:lnTo>
                <a:lnTo>
                  <a:pt x="360764" y="1"/>
                </a:lnTo>
                <a:lnTo>
                  <a:pt x="360764" y="18773"/>
                </a:lnTo>
                <a:lnTo>
                  <a:pt x="360764" y="44586"/>
                </a:lnTo>
                <a:lnTo>
                  <a:pt x="371495" y="71058"/>
                </a:lnTo>
                <a:lnTo>
                  <a:pt x="397885" y="82131"/>
                </a:lnTo>
                <a:lnTo>
                  <a:pt x="400205" y="82131"/>
                </a:lnTo>
                <a:lnTo>
                  <a:pt x="426378" y="71278"/>
                </a:lnTo>
                <a:lnTo>
                  <a:pt x="437325" y="44586"/>
                </a:lnTo>
                <a:lnTo>
                  <a:pt x="437325" y="18773"/>
                </a:lnTo>
                <a:lnTo>
                  <a:pt x="437325" y="1"/>
                </a:lnTo>
                <a:lnTo>
                  <a:pt x="469806" y="1"/>
                </a:lnTo>
                <a:lnTo>
                  <a:pt x="506709" y="15400"/>
                </a:lnTo>
                <a:lnTo>
                  <a:pt x="521426" y="52799"/>
                </a:lnTo>
                <a:lnTo>
                  <a:pt x="521426" y="365481"/>
                </a:lnTo>
                <a:lnTo>
                  <a:pt x="514466" y="385427"/>
                </a:lnTo>
                <a:lnTo>
                  <a:pt x="511566" y="388947"/>
                </a:lnTo>
                <a:lnTo>
                  <a:pt x="427465" y="479291"/>
                </a:lnTo>
                <a:lnTo>
                  <a:pt x="419345" y="483984"/>
                </a:lnTo>
                <a:lnTo>
                  <a:pt x="394985" y="484571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26" name="object 6"/>
          <p:cNvSpPr/>
          <p:nvPr/>
        </p:nvSpPr>
        <p:spPr>
          <a:xfrm>
            <a:off x="759649" y="5550439"/>
            <a:ext cx="38183" cy="89121"/>
          </a:xfrm>
          <a:custGeom>
            <a:avLst/>
            <a:gdLst/>
            <a:ahLst/>
            <a:cxnLst/>
            <a:rect l="l" t="t" r="r" b="b"/>
            <a:pathLst>
              <a:path w="45242" h="105597">
                <a:moveTo>
                  <a:pt x="21461" y="105597"/>
                </a:moveTo>
                <a:lnTo>
                  <a:pt x="6381" y="99143"/>
                </a:lnTo>
                <a:lnTo>
                  <a:pt x="1" y="83891"/>
                </a:lnTo>
                <a:lnTo>
                  <a:pt x="1" y="21706"/>
                </a:lnTo>
                <a:lnTo>
                  <a:pt x="6381" y="6453"/>
                </a:lnTo>
                <a:lnTo>
                  <a:pt x="21461" y="0"/>
                </a:lnTo>
                <a:lnTo>
                  <a:pt x="23781" y="0"/>
                </a:lnTo>
                <a:lnTo>
                  <a:pt x="38861" y="6453"/>
                </a:lnTo>
                <a:lnTo>
                  <a:pt x="45241" y="21706"/>
                </a:lnTo>
                <a:lnTo>
                  <a:pt x="45241" y="83304"/>
                </a:lnTo>
                <a:lnTo>
                  <a:pt x="38861" y="98557"/>
                </a:lnTo>
                <a:lnTo>
                  <a:pt x="23781" y="105010"/>
                </a:lnTo>
                <a:lnTo>
                  <a:pt x="23781" y="105597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27" name="object 7"/>
          <p:cNvSpPr/>
          <p:nvPr/>
        </p:nvSpPr>
        <p:spPr>
          <a:xfrm>
            <a:off x="996082" y="5550439"/>
            <a:ext cx="38183" cy="89121"/>
          </a:xfrm>
          <a:custGeom>
            <a:avLst/>
            <a:gdLst/>
            <a:ahLst/>
            <a:cxnLst/>
            <a:rect l="l" t="t" r="r" b="b"/>
            <a:pathLst>
              <a:path w="45242" h="105597">
                <a:moveTo>
                  <a:pt x="21461" y="105597"/>
                </a:moveTo>
                <a:lnTo>
                  <a:pt x="6381" y="99143"/>
                </a:lnTo>
                <a:lnTo>
                  <a:pt x="1" y="83891"/>
                </a:lnTo>
                <a:lnTo>
                  <a:pt x="1" y="21706"/>
                </a:lnTo>
                <a:lnTo>
                  <a:pt x="6381" y="6453"/>
                </a:lnTo>
                <a:lnTo>
                  <a:pt x="21461" y="0"/>
                </a:lnTo>
                <a:lnTo>
                  <a:pt x="23781" y="0"/>
                </a:lnTo>
                <a:lnTo>
                  <a:pt x="38861" y="6453"/>
                </a:lnTo>
                <a:lnTo>
                  <a:pt x="45241" y="21706"/>
                </a:lnTo>
                <a:lnTo>
                  <a:pt x="45241" y="83304"/>
                </a:lnTo>
                <a:lnTo>
                  <a:pt x="38861" y="98557"/>
                </a:lnTo>
                <a:lnTo>
                  <a:pt x="23781" y="105010"/>
                </a:lnTo>
                <a:lnTo>
                  <a:pt x="23781" y="105597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28" name="object 8"/>
          <p:cNvSpPr/>
          <p:nvPr/>
        </p:nvSpPr>
        <p:spPr>
          <a:xfrm>
            <a:off x="757691" y="5742048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29" name="object 9"/>
          <p:cNvSpPr/>
          <p:nvPr/>
        </p:nvSpPr>
        <p:spPr>
          <a:xfrm>
            <a:off x="839928" y="5742048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30" name="object 10"/>
          <p:cNvSpPr/>
          <p:nvPr/>
        </p:nvSpPr>
        <p:spPr>
          <a:xfrm>
            <a:off x="922166" y="5742048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1" name="object 11"/>
          <p:cNvSpPr/>
          <p:nvPr/>
        </p:nvSpPr>
        <p:spPr>
          <a:xfrm>
            <a:off x="1003914" y="5742048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2" name="object 12"/>
          <p:cNvSpPr/>
          <p:nvPr/>
        </p:nvSpPr>
        <p:spPr>
          <a:xfrm>
            <a:off x="757691" y="5812353"/>
            <a:ext cx="36225" cy="36638"/>
          </a:xfrm>
          <a:custGeom>
            <a:avLst/>
            <a:gdLst/>
            <a:ahLst/>
            <a:cxnLst/>
            <a:rect l="l" t="t" r="r" b="b"/>
            <a:pathLst>
              <a:path w="42922" h="43412">
                <a:moveTo>
                  <a:pt x="1" y="43412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2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3" name="object 13"/>
          <p:cNvSpPr/>
          <p:nvPr/>
        </p:nvSpPr>
        <p:spPr>
          <a:xfrm>
            <a:off x="839928" y="5812353"/>
            <a:ext cx="36225" cy="36638"/>
          </a:xfrm>
          <a:custGeom>
            <a:avLst/>
            <a:gdLst/>
            <a:ahLst/>
            <a:cxnLst/>
            <a:rect l="l" t="t" r="r" b="b"/>
            <a:pathLst>
              <a:path w="42922" h="43412">
                <a:moveTo>
                  <a:pt x="1" y="43412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2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4" name="object 14"/>
          <p:cNvSpPr/>
          <p:nvPr/>
        </p:nvSpPr>
        <p:spPr>
          <a:xfrm>
            <a:off x="922166" y="5812353"/>
            <a:ext cx="36225" cy="36638"/>
          </a:xfrm>
          <a:custGeom>
            <a:avLst/>
            <a:gdLst/>
            <a:ahLst/>
            <a:cxnLst/>
            <a:rect l="l" t="t" r="r" b="b"/>
            <a:pathLst>
              <a:path w="42922" h="43412">
                <a:moveTo>
                  <a:pt x="1" y="43412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2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5" name="object 15"/>
          <p:cNvSpPr/>
          <p:nvPr/>
        </p:nvSpPr>
        <p:spPr>
          <a:xfrm>
            <a:off x="1003914" y="5812353"/>
            <a:ext cx="36225" cy="36638"/>
          </a:xfrm>
          <a:custGeom>
            <a:avLst/>
            <a:gdLst/>
            <a:ahLst/>
            <a:cxnLst/>
            <a:rect l="l" t="t" r="r" b="b"/>
            <a:pathLst>
              <a:path w="42922" h="43412">
                <a:moveTo>
                  <a:pt x="1" y="43412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2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6" name="object 16"/>
          <p:cNvSpPr/>
          <p:nvPr/>
        </p:nvSpPr>
        <p:spPr>
          <a:xfrm>
            <a:off x="757691" y="5883155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1"/>
                </a:lnTo>
                <a:lnTo>
                  <a:pt x="42921" y="1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7" name="object 17"/>
          <p:cNvSpPr/>
          <p:nvPr/>
        </p:nvSpPr>
        <p:spPr>
          <a:xfrm>
            <a:off x="839928" y="5883155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1"/>
                </a:lnTo>
                <a:lnTo>
                  <a:pt x="42921" y="1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8" name="object 18"/>
          <p:cNvSpPr/>
          <p:nvPr/>
        </p:nvSpPr>
        <p:spPr>
          <a:xfrm>
            <a:off x="922166" y="5883155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1"/>
                </a:lnTo>
                <a:lnTo>
                  <a:pt x="42921" y="1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9" name="object 19"/>
          <p:cNvSpPr/>
          <p:nvPr/>
        </p:nvSpPr>
        <p:spPr>
          <a:xfrm>
            <a:off x="706630" y="6255559"/>
            <a:ext cx="369739" cy="385864"/>
          </a:xfrm>
          <a:custGeom>
            <a:avLst/>
            <a:gdLst/>
            <a:ahLst/>
            <a:cxnLst/>
            <a:rect l="l" t="t" r="r" b="b"/>
            <a:pathLst>
              <a:path w="438094" h="457200">
                <a:moveTo>
                  <a:pt x="90956" y="348343"/>
                </a:moveTo>
                <a:lnTo>
                  <a:pt x="113631" y="304800"/>
                </a:lnTo>
                <a:lnTo>
                  <a:pt x="144734" y="348343"/>
                </a:lnTo>
                <a:close/>
              </a:path>
              <a:path w="438094" h="457200">
                <a:moveTo>
                  <a:pt x="198511" y="345817"/>
                </a:moveTo>
                <a:lnTo>
                  <a:pt x="153333" y="285364"/>
                </a:lnTo>
                <a:lnTo>
                  <a:pt x="108155" y="207415"/>
                </a:lnTo>
                <a:lnTo>
                  <a:pt x="87619" y="130629"/>
                </a:lnTo>
                <a:lnTo>
                  <a:pt x="97946" y="79780"/>
                </a:lnTo>
                <a:lnTo>
                  <a:pt x="219047" y="83982"/>
                </a:lnTo>
                <a:lnTo>
                  <a:pt x="185855" y="97639"/>
                </a:lnTo>
                <a:lnTo>
                  <a:pt x="172114" y="130629"/>
                </a:lnTo>
                <a:lnTo>
                  <a:pt x="185863" y="163619"/>
                </a:lnTo>
                <a:lnTo>
                  <a:pt x="219047" y="177276"/>
                </a:lnTo>
                <a:lnTo>
                  <a:pt x="252231" y="163611"/>
                </a:lnTo>
                <a:lnTo>
                  <a:pt x="265979" y="130629"/>
                </a:lnTo>
                <a:lnTo>
                  <a:pt x="252239" y="97639"/>
                </a:lnTo>
                <a:lnTo>
                  <a:pt x="219047" y="83982"/>
                </a:lnTo>
                <a:lnTo>
                  <a:pt x="97946" y="79780"/>
                </a:lnTo>
                <a:lnTo>
                  <a:pt x="126111" y="38258"/>
                </a:lnTo>
                <a:lnTo>
                  <a:pt x="167887" y="10265"/>
                </a:lnTo>
                <a:lnTo>
                  <a:pt x="219047" y="0"/>
                </a:lnTo>
                <a:lnTo>
                  <a:pt x="270207" y="10265"/>
                </a:lnTo>
                <a:lnTo>
                  <a:pt x="311983" y="38258"/>
                </a:lnTo>
                <a:lnTo>
                  <a:pt x="340148" y="79780"/>
                </a:lnTo>
                <a:lnTo>
                  <a:pt x="350475" y="130629"/>
                </a:lnTo>
                <a:lnTo>
                  <a:pt x="329939" y="207415"/>
                </a:lnTo>
                <a:lnTo>
                  <a:pt x="284761" y="285364"/>
                </a:lnTo>
                <a:lnTo>
                  <a:pt x="239583" y="345817"/>
                </a:lnTo>
                <a:lnTo>
                  <a:pt x="219047" y="370114"/>
                </a:lnTo>
                <a:close/>
              </a:path>
              <a:path w="438094" h="457200">
                <a:moveTo>
                  <a:pt x="0" y="457200"/>
                </a:moveTo>
                <a:lnTo>
                  <a:pt x="61350" y="304800"/>
                </a:lnTo>
                <a:lnTo>
                  <a:pt x="113631" y="304800"/>
                </a:lnTo>
                <a:lnTo>
                  <a:pt x="90956" y="348343"/>
                </a:lnTo>
                <a:lnTo>
                  <a:pt x="64687" y="413657"/>
                </a:lnTo>
                <a:lnTo>
                  <a:pt x="373406" y="413657"/>
                </a:lnTo>
                <a:lnTo>
                  <a:pt x="347138" y="348343"/>
                </a:lnTo>
                <a:lnTo>
                  <a:pt x="293360" y="348343"/>
                </a:lnTo>
                <a:lnTo>
                  <a:pt x="324463" y="304800"/>
                </a:lnTo>
                <a:lnTo>
                  <a:pt x="376743" y="304800"/>
                </a:lnTo>
                <a:lnTo>
                  <a:pt x="438094" y="457200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pic>
        <p:nvPicPr>
          <p:cNvPr id="33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" y="7182526"/>
            <a:ext cx="7556429" cy="1337822"/>
          </a:xfrm>
          <a:prstGeom prst="rect">
            <a:avLst/>
          </a:prstGeom>
        </p:spPr>
      </p:pic>
      <p:sp>
        <p:nvSpPr>
          <p:cNvPr id="34" name="text 1"/>
          <p:cNvSpPr txBox="1"/>
          <p:nvPr/>
        </p:nvSpPr>
        <p:spPr>
          <a:xfrm>
            <a:off x="491055" y="3760934"/>
            <a:ext cx="2535566" cy="54553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545" b="1" spc="8" dirty="0">
                <a:solidFill>
                  <a:srgbClr val="E46C0A"/>
                </a:solidFill>
                <a:latin typeface="Arial"/>
                <a:cs typeface="Arial"/>
              </a:rPr>
              <a:t>SÉMINAIRE</a:t>
            </a:r>
            <a:endParaRPr sz="3545" dirty="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76866" y="6752619"/>
            <a:ext cx="1780900" cy="302491"/>
          </a:xfrm>
          <a:custGeom>
            <a:avLst/>
            <a:gdLst/>
            <a:ahLst/>
            <a:cxnLst/>
            <a:rect l="l" t="t" r="r" b="b"/>
            <a:pathLst>
              <a:path w="2340324" h="363382">
                <a:moveTo>
                  <a:pt x="90753" y="363382"/>
                </a:moveTo>
                <a:lnTo>
                  <a:pt x="55428" y="356243"/>
                </a:lnTo>
                <a:lnTo>
                  <a:pt x="26582" y="336774"/>
                </a:lnTo>
                <a:lnTo>
                  <a:pt x="7133" y="307898"/>
                </a:lnTo>
                <a:lnTo>
                  <a:pt x="1" y="272537"/>
                </a:lnTo>
                <a:lnTo>
                  <a:pt x="1" y="90846"/>
                </a:lnTo>
                <a:lnTo>
                  <a:pt x="7133" y="55485"/>
                </a:lnTo>
                <a:lnTo>
                  <a:pt x="26582" y="26608"/>
                </a:lnTo>
                <a:lnTo>
                  <a:pt x="55428" y="7139"/>
                </a:lnTo>
                <a:lnTo>
                  <a:pt x="90753" y="0"/>
                </a:lnTo>
                <a:lnTo>
                  <a:pt x="2249571" y="0"/>
                </a:lnTo>
                <a:lnTo>
                  <a:pt x="2284896" y="7139"/>
                </a:lnTo>
                <a:lnTo>
                  <a:pt x="2313743" y="26608"/>
                </a:lnTo>
                <a:lnTo>
                  <a:pt x="2333192" y="55485"/>
                </a:lnTo>
                <a:lnTo>
                  <a:pt x="2340324" y="90846"/>
                </a:lnTo>
                <a:lnTo>
                  <a:pt x="2340324" y="272537"/>
                </a:lnTo>
                <a:lnTo>
                  <a:pt x="2333192" y="307898"/>
                </a:lnTo>
                <a:lnTo>
                  <a:pt x="2313743" y="336774"/>
                </a:lnTo>
                <a:lnTo>
                  <a:pt x="2284896" y="356243"/>
                </a:lnTo>
                <a:lnTo>
                  <a:pt x="2249571" y="363382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38" name="text 1"/>
          <p:cNvSpPr txBox="1"/>
          <p:nvPr/>
        </p:nvSpPr>
        <p:spPr>
          <a:xfrm>
            <a:off x="762863" y="6827896"/>
            <a:ext cx="1644233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00" b="1" spc="8" dirty="0">
                <a:solidFill>
                  <a:schemeClr val="bg1"/>
                </a:solidFill>
                <a:latin typeface="Bahnschrift SemiBold" panose="020B0502040204020203" pitchFamily="34" charset="0"/>
                <a:cs typeface="Arial"/>
              </a:rPr>
              <a:t>T a r i f  : </a:t>
            </a:r>
            <a:r>
              <a:rPr lang="fr-CI" sz="1200" dirty="0">
                <a:solidFill>
                  <a:schemeClr val="bg1"/>
                </a:solidFill>
                <a:latin typeface="Bahnschrift SemiBold" panose="020B05020402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XOF </a:t>
            </a:r>
            <a:r>
              <a:rPr sz="1200" b="1" spc="8" dirty="0">
                <a:solidFill>
                  <a:schemeClr val="bg1"/>
                </a:solidFill>
                <a:latin typeface="Bahnschrift SemiBold" panose="020B0502040204020203" pitchFamily="34" charset="0"/>
                <a:cs typeface="Arial"/>
              </a:rPr>
              <a:t> </a:t>
            </a:r>
            <a:r>
              <a:rPr lang="fr-FR" sz="1200" b="1" spc="8" dirty="0">
                <a:solidFill>
                  <a:schemeClr val="bg1"/>
                </a:solidFill>
                <a:latin typeface="Bahnschrift SemiBold" panose="020B0502040204020203" pitchFamily="34" charset="0"/>
                <a:cs typeface="Arial"/>
              </a:rPr>
              <a:t>350</a:t>
            </a:r>
            <a:r>
              <a:rPr sz="1200" b="1" spc="8" dirty="0">
                <a:solidFill>
                  <a:schemeClr val="bg1"/>
                </a:solidFill>
                <a:latin typeface="Bahnschrift SemiBold" panose="020B0502040204020203" pitchFamily="34" charset="0"/>
                <a:cs typeface="Arial"/>
              </a:rPr>
              <a:t>  000 </a:t>
            </a:r>
            <a:endParaRPr sz="1200" dirty="0">
              <a:solidFill>
                <a:schemeClr val="bg1"/>
              </a:solidFill>
              <a:latin typeface="Bahnschrift SemiBold" panose="020B0502040204020203" pitchFamily="34" charset="0"/>
              <a:cs typeface="Arial"/>
            </a:endParaRPr>
          </a:p>
        </p:txBody>
      </p:sp>
      <p:sp>
        <p:nvSpPr>
          <p:cNvPr id="43" name="Freeform 4"/>
          <p:cNvSpPr/>
          <p:nvPr/>
        </p:nvSpPr>
        <p:spPr>
          <a:xfrm>
            <a:off x="3726454" y="1999853"/>
            <a:ext cx="5676252" cy="6816928"/>
          </a:xfrm>
          <a:custGeom>
            <a:avLst/>
            <a:gdLst/>
            <a:ahLst/>
            <a:cxnLst/>
            <a:rect l="l" t="t" r="r" b="b"/>
            <a:pathLst>
              <a:path w="6350000" h="6349974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</p:sp>
      <p:sp>
        <p:nvSpPr>
          <p:cNvPr id="52" name="Freeform 5"/>
          <p:cNvSpPr/>
          <p:nvPr/>
        </p:nvSpPr>
        <p:spPr>
          <a:xfrm>
            <a:off x="3872202" y="2403390"/>
            <a:ext cx="5467443" cy="6009854"/>
          </a:xfrm>
          <a:custGeom>
            <a:avLst/>
            <a:gdLst/>
            <a:ahLst/>
            <a:cxnLst/>
            <a:rect l="l" t="t" r="r" b="b"/>
            <a:pathLst>
              <a:path w="6350000" h="6349974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11"/>
            <a:stretch>
              <a:fillRect l="-45057" r="-4895"/>
            </a:stretch>
          </a:blipFill>
        </p:spPr>
      </p:sp>
      <p:pic>
        <p:nvPicPr>
          <p:cNvPr id="3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1261" y="2219380"/>
            <a:ext cx="1452858" cy="1238891"/>
          </a:xfrm>
          <a:prstGeom prst="rect">
            <a:avLst/>
          </a:prstGeom>
        </p:spPr>
      </p:pic>
      <p:sp>
        <p:nvSpPr>
          <p:cNvPr id="40" name="text 1"/>
          <p:cNvSpPr txBox="1"/>
          <p:nvPr/>
        </p:nvSpPr>
        <p:spPr>
          <a:xfrm>
            <a:off x="1286306" y="5623915"/>
            <a:ext cx="2247553" cy="285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857" b="1" spc="8" dirty="0">
                <a:solidFill>
                  <a:schemeClr val="accent1">
                    <a:lumMod val="50000"/>
                  </a:schemeClr>
                </a:solidFill>
                <a:latin typeface="Bahnschrift SemiBold SemiConden" panose="020B0502040204020203" pitchFamily="34" charset="0"/>
                <a:cs typeface="Arial"/>
              </a:rPr>
              <a:t>Du </a:t>
            </a:r>
            <a:r>
              <a:rPr lang="fr-FR" sz="1857" b="1" spc="8" dirty="0">
                <a:solidFill>
                  <a:schemeClr val="accent1">
                    <a:lumMod val="50000"/>
                  </a:schemeClr>
                </a:solidFill>
                <a:latin typeface="Bahnschrift SemiBold SemiConden" panose="020B0502040204020203" pitchFamily="34" charset="0"/>
                <a:cs typeface="Arial"/>
              </a:rPr>
              <a:t>09-10 Juin 2026</a:t>
            </a:r>
          </a:p>
        </p:txBody>
      </p:sp>
      <p:sp>
        <p:nvSpPr>
          <p:cNvPr id="42" name="text 1">
            <a:extLst>
              <a:ext uri="{FF2B5EF4-FFF2-40B4-BE49-F238E27FC236}">
                <a16:creationId xmlns:a16="http://schemas.microsoft.com/office/drawing/2014/main" id="{58DAB905-160F-400C-AB0B-08675D3AA58F}"/>
              </a:ext>
            </a:extLst>
          </p:cNvPr>
          <p:cNvSpPr txBox="1"/>
          <p:nvPr/>
        </p:nvSpPr>
        <p:spPr>
          <a:xfrm>
            <a:off x="1387646" y="6312633"/>
            <a:ext cx="801694" cy="3247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fr-FR" sz="2110" spc="8" dirty="0">
                <a:solidFill>
                  <a:schemeClr val="accent1">
                    <a:lumMod val="50000"/>
                  </a:schemeClr>
                </a:solidFill>
                <a:latin typeface="Bahnschrift SemiBold Condensed" panose="020B0502040204020203" pitchFamily="34" charset="0"/>
                <a:cs typeface="Arial"/>
              </a:rPr>
              <a:t>ABIDJAN </a:t>
            </a:r>
            <a:endParaRPr lang="fr-FR" sz="2110" dirty="0">
              <a:solidFill>
                <a:schemeClr val="accent1">
                  <a:lumMod val="50000"/>
                </a:schemeClr>
              </a:solidFill>
              <a:latin typeface="Bahnschrift SemiBold Condensed" panose="020B0502040204020203" pitchFamily="34" charset="0"/>
              <a:cs typeface="Arial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4A9A7EC1-1CF6-4DB8-873D-64E5F11298AE}"/>
              </a:ext>
            </a:extLst>
          </p:cNvPr>
          <p:cNvSpPr txBox="1"/>
          <p:nvPr/>
        </p:nvSpPr>
        <p:spPr>
          <a:xfrm>
            <a:off x="136264" y="4335981"/>
            <a:ext cx="30294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Bahnschrift SemiBold" panose="020B0502040204020203" pitchFamily="34" charset="0"/>
              </a:rPr>
              <a:t>équilibrer bien-être, émotions et performance au travail”</a:t>
            </a:r>
          </a:p>
        </p:txBody>
      </p:sp>
      <p:sp>
        <p:nvSpPr>
          <p:cNvPr id="46" name="object 35">
            <a:extLst>
              <a:ext uri="{FF2B5EF4-FFF2-40B4-BE49-F238E27FC236}">
                <a16:creationId xmlns:a16="http://schemas.microsoft.com/office/drawing/2014/main" id="{8189C577-9958-41AC-93FF-7A6FE10BE312}"/>
              </a:ext>
            </a:extLst>
          </p:cNvPr>
          <p:cNvSpPr txBox="1"/>
          <p:nvPr/>
        </p:nvSpPr>
        <p:spPr>
          <a:xfrm>
            <a:off x="497092" y="7128625"/>
            <a:ext cx="3225170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0">
              <a:spcBef>
                <a:spcPts val="125"/>
              </a:spcBef>
            </a:pPr>
            <a:r>
              <a:rPr lang="fr-FR" sz="1600" b="1" spc="75" dirty="0">
                <a:solidFill>
                  <a:schemeClr val="accent6">
                    <a:lumMod val="75000"/>
                  </a:schemeClr>
                </a:solidFill>
                <a:latin typeface="Bahnschrift SemiBold" panose="020B0502040204020203" pitchFamily="34" charset="0"/>
                <a:cs typeface="Arimo"/>
              </a:rPr>
              <a:t>CIBLE</a:t>
            </a:r>
            <a:r>
              <a:rPr lang="fr-FR" sz="1600" b="1" spc="65" dirty="0">
                <a:latin typeface="Bahnschrift SemiBold" panose="020B0502040204020203" pitchFamily="34" charset="0"/>
                <a:cs typeface="Arimo"/>
              </a:rPr>
              <a:t>: </a:t>
            </a:r>
            <a:r>
              <a:rPr lang="fr-FR" sz="1200" b="1" spc="65" dirty="0">
                <a:solidFill>
                  <a:srgbClr val="002938"/>
                </a:solidFill>
                <a:latin typeface="Bahnschrift SemiBold" panose="020B0502040204020203" pitchFamily="34" charset="0"/>
                <a:cs typeface="Arial"/>
              </a:rPr>
              <a:t>Tout Public</a:t>
            </a:r>
            <a:endParaRPr sz="1200" dirty="0">
              <a:latin typeface="Bahnschrift SemiBold" panose="020B0502040204020203" pitchFamily="34" charset="0"/>
              <a:cs typeface="Arial"/>
            </a:endParaRPr>
          </a:p>
        </p:txBody>
      </p:sp>
      <p:pic>
        <p:nvPicPr>
          <p:cNvPr id="41" name="object 5">
            <a:extLst>
              <a:ext uri="{FF2B5EF4-FFF2-40B4-BE49-F238E27FC236}">
                <a16:creationId xmlns:a16="http://schemas.microsoft.com/office/drawing/2014/main" id="{773D3E8F-37D6-4BA4-B045-DC92E6FBE12B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1261" y="20670"/>
            <a:ext cx="1676400" cy="71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39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1"/>
          <p:cNvSpPr/>
          <p:nvPr/>
        </p:nvSpPr>
        <p:spPr>
          <a:xfrm>
            <a:off x="0" y="2185751"/>
            <a:ext cx="7556500" cy="6414986"/>
          </a:xfrm>
          <a:custGeom>
            <a:avLst/>
            <a:gdLst/>
            <a:ahLst/>
            <a:cxnLst/>
            <a:rect l="l" t="t" r="r" b="b"/>
            <a:pathLst>
              <a:path w="8953500" h="7600950">
                <a:moveTo>
                  <a:pt x="0" y="7600950"/>
                </a:moveTo>
                <a:lnTo>
                  <a:pt x="0" y="0"/>
                </a:lnTo>
                <a:lnTo>
                  <a:pt x="8953500" y="0"/>
                </a:lnTo>
                <a:lnTo>
                  <a:pt x="8953500" y="7600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2" name="object 2"/>
          <p:cNvSpPr/>
          <p:nvPr/>
        </p:nvSpPr>
        <p:spPr>
          <a:xfrm>
            <a:off x="0" y="2185751"/>
            <a:ext cx="7556500" cy="6334598"/>
          </a:xfrm>
          <a:custGeom>
            <a:avLst/>
            <a:gdLst/>
            <a:ahLst/>
            <a:cxnLst/>
            <a:rect l="l" t="t" r="r" b="b"/>
            <a:pathLst>
              <a:path w="8953500" h="7505700">
                <a:moveTo>
                  <a:pt x="0" y="7505700"/>
                </a:moveTo>
                <a:lnTo>
                  <a:pt x="0" y="0"/>
                </a:lnTo>
                <a:lnTo>
                  <a:pt x="8953500" y="0"/>
                </a:lnTo>
                <a:lnTo>
                  <a:pt x="8953500" y="7505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3" name="object 3"/>
          <p:cNvSpPr/>
          <p:nvPr/>
        </p:nvSpPr>
        <p:spPr>
          <a:xfrm>
            <a:off x="-11364" y="2266139"/>
            <a:ext cx="7556500" cy="6334598"/>
          </a:xfrm>
          <a:custGeom>
            <a:avLst/>
            <a:gdLst/>
            <a:ahLst/>
            <a:cxnLst/>
            <a:rect l="l" t="t" r="r" b="b"/>
            <a:pathLst>
              <a:path w="8953500" h="7505700">
                <a:moveTo>
                  <a:pt x="0" y="7505700"/>
                </a:moveTo>
                <a:lnTo>
                  <a:pt x="0" y="0"/>
                </a:lnTo>
                <a:lnTo>
                  <a:pt x="8953500" y="0"/>
                </a:lnTo>
                <a:lnTo>
                  <a:pt x="8953500" y="7505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pic>
        <p:nvPicPr>
          <p:cNvPr id="2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72" y="1999853"/>
            <a:ext cx="7556500" cy="6334598"/>
          </a:xfrm>
          <a:prstGeom prst="rect">
            <a:avLst/>
          </a:prstGeom>
        </p:spPr>
      </p:pic>
      <p:pic>
        <p:nvPicPr>
          <p:cNvPr id="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399" y="3505405"/>
            <a:ext cx="895204" cy="895204"/>
          </a:xfrm>
          <a:prstGeom prst="rect">
            <a:avLst/>
          </a:prstGeom>
        </p:spPr>
      </p:pic>
      <p:pic>
        <p:nvPicPr>
          <p:cNvPr id="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979" y="2185752"/>
            <a:ext cx="1096520" cy="882555"/>
          </a:xfrm>
          <a:prstGeom prst="rect">
            <a:avLst/>
          </a:prstGeom>
        </p:spPr>
      </p:pic>
      <p:pic>
        <p:nvPicPr>
          <p:cNvPr id="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6761"/>
            <a:ext cx="7556500" cy="1673589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00815"/>
            <a:ext cx="4882464" cy="4882464"/>
          </a:xfrm>
          <a:prstGeom prst="rect">
            <a:avLst/>
          </a:prstGeom>
        </p:spPr>
      </p:pic>
      <p:pic>
        <p:nvPicPr>
          <p:cNvPr id="8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59" y="6569166"/>
            <a:ext cx="892632" cy="892631"/>
          </a:xfrm>
          <a:prstGeom prst="rect">
            <a:avLst/>
          </a:prstGeom>
        </p:spPr>
      </p:pic>
      <p:pic>
        <p:nvPicPr>
          <p:cNvPr id="9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799" y="7253430"/>
            <a:ext cx="1180743" cy="1108715"/>
          </a:xfrm>
          <a:prstGeom prst="rect">
            <a:avLst/>
          </a:prstGeom>
        </p:spPr>
      </p:pic>
      <p:pic>
        <p:nvPicPr>
          <p:cNvPr id="10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94224"/>
            <a:ext cx="432266" cy="530563"/>
          </a:xfrm>
          <a:prstGeom prst="rect">
            <a:avLst/>
          </a:prstGeom>
        </p:spPr>
      </p:pic>
      <p:sp>
        <p:nvSpPr>
          <p:cNvPr id="24" name="object 4"/>
          <p:cNvSpPr/>
          <p:nvPr/>
        </p:nvSpPr>
        <p:spPr>
          <a:xfrm>
            <a:off x="617381" y="5320894"/>
            <a:ext cx="3585405" cy="32156"/>
          </a:xfrm>
          <a:custGeom>
            <a:avLst/>
            <a:gdLst/>
            <a:ahLst/>
            <a:cxnLst/>
            <a:rect l="l" t="t" r="r" b="b"/>
            <a:pathLst>
              <a:path w="4248253" h="38101">
                <a:moveTo>
                  <a:pt x="19053" y="19051"/>
                </a:moveTo>
                <a:lnTo>
                  <a:pt x="4229200" y="19051"/>
                </a:lnTo>
                <a:close/>
              </a:path>
            </a:pathLst>
          </a:custGeom>
          <a:ln w="38105">
            <a:solidFill>
              <a:srgbClr val="E46C0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25" name="object 5"/>
          <p:cNvSpPr/>
          <p:nvPr/>
        </p:nvSpPr>
        <p:spPr>
          <a:xfrm>
            <a:off x="676867" y="5574204"/>
            <a:ext cx="440559" cy="408964"/>
          </a:xfrm>
          <a:custGeom>
            <a:avLst/>
            <a:gdLst/>
            <a:ahLst/>
            <a:cxnLst/>
            <a:rect l="l" t="t" r="r" b="b"/>
            <a:pathLst>
              <a:path w="522007" h="484571">
                <a:moveTo>
                  <a:pt x="52201" y="484571"/>
                </a:moveTo>
                <a:lnTo>
                  <a:pt x="15226" y="469171"/>
                </a:lnTo>
                <a:lnTo>
                  <a:pt x="1" y="431772"/>
                </a:lnTo>
                <a:lnTo>
                  <a:pt x="1" y="52799"/>
                </a:lnTo>
                <a:lnTo>
                  <a:pt x="37121" y="136102"/>
                </a:lnTo>
                <a:lnTo>
                  <a:pt x="37121" y="432359"/>
                </a:lnTo>
                <a:lnTo>
                  <a:pt x="52201" y="447612"/>
                </a:lnTo>
                <a:lnTo>
                  <a:pt x="381645" y="447612"/>
                </a:lnTo>
                <a:lnTo>
                  <a:pt x="381645" y="388361"/>
                </a:lnTo>
                <a:lnTo>
                  <a:pt x="396870" y="350962"/>
                </a:lnTo>
                <a:lnTo>
                  <a:pt x="433845" y="373108"/>
                </a:lnTo>
                <a:lnTo>
                  <a:pt x="418765" y="388361"/>
                </a:lnTo>
                <a:lnTo>
                  <a:pt x="418765" y="434119"/>
                </a:lnTo>
                <a:lnTo>
                  <a:pt x="476186" y="373108"/>
                </a:lnTo>
                <a:lnTo>
                  <a:pt x="433845" y="373108"/>
                </a:lnTo>
                <a:lnTo>
                  <a:pt x="396870" y="350962"/>
                </a:lnTo>
                <a:lnTo>
                  <a:pt x="433845" y="335562"/>
                </a:lnTo>
                <a:lnTo>
                  <a:pt x="484886" y="335562"/>
                </a:lnTo>
                <a:lnTo>
                  <a:pt x="485466" y="335562"/>
                </a:lnTo>
                <a:lnTo>
                  <a:pt x="485466" y="136102"/>
                </a:lnTo>
                <a:lnTo>
                  <a:pt x="37121" y="136102"/>
                </a:lnTo>
                <a:lnTo>
                  <a:pt x="1" y="52799"/>
                </a:lnTo>
                <a:lnTo>
                  <a:pt x="15226" y="15400"/>
                </a:lnTo>
                <a:lnTo>
                  <a:pt x="52201" y="1"/>
                </a:lnTo>
                <a:lnTo>
                  <a:pt x="81202" y="1"/>
                </a:lnTo>
                <a:lnTo>
                  <a:pt x="81202" y="18773"/>
                </a:lnTo>
                <a:lnTo>
                  <a:pt x="81202" y="44586"/>
                </a:lnTo>
                <a:lnTo>
                  <a:pt x="91932" y="71058"/>
                </a:lnTo>
                <a:lnTo>
                  <a:pt x="118322" y="82131"/>
                </a:lnTo>
                <a:lnTo>
                  <a:pt x="120642" y="82131"/>
                </a:lnTo>
                <a:lnTo>
                  <a:pt x="146815" y="71278"/>
                </a:lnTo>
                <a:lnTo>
                  <a:pt x="157762" y="44586"/>
                </a:lnTo>
                <a:lnTo>
                  <a:pt x="157762" y="18773"/>
                </a:lnTo>
                <a:lnTo>
                  <a:pt x="157762" y="1"/>
                </a:lnTo>
                <a:lnTo>
                  <a:pt x="360764" y="1"/>
                </a:lnTo>
                <a:lnTo>
                  <a:pt x="360764" y="18773"/>
                </a:lnTo>
                <a:lnTo>
                  <a:pt x="360764" y="44586"/>
                </a:lnTo>
                <a:lnTo>
                  <a:pt x="371495" y="71058"/>
                </a:lnTo>
                <a:lnTo>
                  <a:pt x="397885" y="82131"/>
                </a:lnTo>
                <a:lnTo>
                  <a:pt x="400205" y="82131"/>
                </a:lnTo>
                <a:lnTo>
                  <a:pt x="426378" y="71278"/>
                </a:lnTo>
                <a:lnTo>
                  <a:pt x="437325" y="44586"/>
                </a:lnTo>
                <a:lnTo>
                  <a:pt x="437325" y="18773"/>
                </a:lnTo>
                <a:lnTo>
                  <a:pt x="437325" y="1"/>
                </a:lnTo>
                <a:lnTo>
                  <a:pt x="469806" y="1"/>
                </a:lnTo>
                <a:lnTo>
                  <a:pt x="506709" y="15400"/>
                </a:lnTo>
                <a:lnTo>
                  <a:pt x="521426" y="52799"/>
                </a:lnTo>
                <a:lnTo>
                  <a:pt x="521426" y="365481"/>
                </a:lnTo>
                <a:lnTo>
                  <a:pt x="514466" y="385427"/>
                </a:lnTo>
                <a:lnTo>
                  <a:pt x="511566" y="388947"/>
                </a:lnTo>
                <a:lnTo>
                  <a:pt x="427465" y="479291"/>
                </a:lnTo>
                <a:lnTo>
                  <a:pt x="419345" y="483984"/>
                </a:lnTo>
                <a:lnTo>
                  <a:pt x="394985" y="484571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26" name="object 6"/>
          <p:cNvSpPr/>
          <p:nvPr/>
        </p:nvSpPr>
        <p:spPr>
          <a:xfrm>
            <a:off x="759649" y="5550439"/>
            <a:ext cx="38183" cy="89121"/>
          </a:xfrm>
          <a:custGeom>
            <a:avLst/>
            <a:gdLst/>
            <a:ahLst/>
            <a:cxnLst/>
            <a:rect l="l" t="t" r="r" b="b"/>
            <a:pathLst>
              <a:path w="45242" h="105597">
                <a:moveTo>
                  <a:pt x="21461" y="105597"/>
                </a:moveTo>
                <a:lnTo>
                  <a:pt x="6381" y="99143"/>
                </a:lnTo>
                <a:lnTo>
                  <a:pt x="1" y="83891"/>
                </a:lnTo>
                <a:lnTo>
                  <a:pt x="1" y="21706"/>
                </a:lnTo>
                <a:lnTo>
                  <a:pt x="6381" y="6453"/>
                </a:lnTo>
                <a:lnTo>
                  <a:pt x="21461" y="0"/>
                </a:lnTo>
                <a:lnTo>
                  <a:pt x="23781" y="0"/>
                </a:lnTo>
                <a:lnTo>
                  <a:pt x="38861" y="6453"/>
                </a:lnTo>
                <a:lnTo>
                  <a:pt x="45241" y="21706"/>
                </a:lnTo>
                <a:lnTo>
                  <a:pt x="45241" y="83304"/>
                </a:lnTo>
                <a:lnTo>
                  <a:pt x="38861" y="98557"/>
                </a:lnTo>
                <a:lnTo>
                  <a:pt x="23781" y="105010"/>
                </a:lnTo>
                <a:lnTo>
                  <a:pt x="23781" y="105597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27" name="object 7"/>
          <p:cNvSpPr/>
          <p:nvPr/>
        </p:nvSpPr>
        <p:spPr>
          <a:xfrm>
            <a:off x="996082" y="5550439"/>
            <a:ext cx="38183" cy="89121"/>
          </a:xfrm>
          <a:custGeom>
            <a:avLst/>
            <a:gdLst/>
            <a:ahLst/>
            <a:cxnLst/>
            <a:rect l="l" t="t" r="r" b="b"/>
            <a:pathLst>
              <a:path w="45242" h="105597">
                <a:moveTo>
                  <a:pt x="21461" y="105597"/>
                </a:moveTo>
                <a:lnTo>
                  <a:pt x="6381" y="99143"/>
                </a:lnTo>
                <a:lnTo>
                  <a:pt x="1" y="83891"/>
                </a:lnTo>
                <a:lnTo>
                  <a:pt x="1" y="21706"/>
                </a:lnTo>
                <a:lnTo>
                  <a:pt x="6381" y="6453"/>
                </a:lnTo>
                <a:lnTo>
                  <a:pt x="21461" y="0"/>
                </a:lnTo>
                <a:lnTo>
                  <a:pt x="23781" y="0"/>
                </a:lnTo>
                <a:lnTo>
                  <a:pt x="38861" y="6453"/>
                </a:lnTo>
                <a:lnTo>
                  <a:pt x="45241" y="21706"/>
                </a:lnTo>
                <a:lnTo>
                  <a:pt x="45241" y="83304"/>
                </a:lnTo>
                <a:lnTo>
                  <a:pt x="38861" y="98557"/>
                </a:lnTo>
                <a:lnTo>
                  <a:pt x="23781" y="105010"/>
                </a:lnTo>
                <a:lnTo>
                  <a:pt x="23781" y="105597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28" name="object 8"/>
          <p:cNvSpPr/>
          <p:nvPr/>
        </p:nvSpPr>
        <p:spPr>
          <a:xfrm>
            <a:off x="757691" y="5742048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29" name="object 9"/>
          <p:cNvSpPr/>
          <p:nvPr/>
        </p:nvSpPr>
        <p:spPr>
          <a:xfrm>
            <a:off x="839928" y="5742048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30" name="object 10"/>
          <p:cNvSpPr/>
          <p:nvPr/>
        </p:nvSpPr>
        <p:spPr>
          <a:xfrm>
            <a:off x="922166" y="5742048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1" name="object 11"/>
          <p:cNvSpPr/>
          <p:nvPr/>
        </p:nvSpPr>
        <p:spPr>
          <a:xfrm>
            <a:off x="1003914" y="5742048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2" name="object 12"/>
          <p:cNvSpPr/>
          <p:nvPr/>
        </p:nvSpPr>
        <p:spPr>
          <a:xfrm>
            <a:off x="757691" y="5812353"/>
            <a:ext cx="36225" cy="36638"/>
          </a:xfrm>
          <a:custGeom>
            <a:avLst/>
            <a:gdLst/>
            <a:ahLst/>
            <a:cxnLst/>
            <a:rect l="l" t="t" r="r" b="b"/>
            <a:pathLst>
              <a:path w="42922" h="43412">
                <a:moveTo>
                  <a:pt x="1" y="43412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2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3" name="object 13"/>
          <p:cNvSpPr/>
          <p:nvPr/>
        </p:nvSpPr>
        <p:spPr>
          <a:xfrm>
            <a:off x="839928" y="5812353"/>
            <a:ext cx="36225" cy="36638"/>
          </a:xfrm>
          <a:custGeom>
            <a:avLst/>
            <a:gdLst/>
            <a:ahLst/>
            <a:cxnLst/>
            <a:rect l="l" t="t" r="r" b="b"/>
            <a:pathLst>
              <a:path w="42922" h="43412">
                <a:moveTo>
                  <a:pt x="1" y="43412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2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4" name="object 14"/>
          <p:cNvSpPr/>
          <p:nvPr/>
        </p:nvSpPr>
        <p:spPr>
          <a:xfrm>
            <a:off x="922166" y="5812353"/>
            <a:ext cx="36225" cy="36638"/>
          </a:xfrm>
          <a:custGeom>
            <a:avLst/>
            <a:gdLst/>
            <a:ahLst/>
            <a:cxnLst/>
            <a:rect l="l" t="t" r="r" b="b"/>
            <a:pathLst>
              <a:path w="42922" h="43412">
                <a:moveTo>
                  <a:pt x="1" y="43412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2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5" name="object 15"/>
          <p:cNvSpPr/>
          <p:nvPr/>
        </p:nvSpPr>
        <p:spPr>
          <a:xfrm>
            <a:off x="1003914" y="5812353"/>
            <a:ext cx="36225" cy="36638"/>
          </a:xfrm>
          <a:custGeom>
            <a:avLst/>
            <a:gdLst/>
            <a:ahLst/>
            <a:cxnLst/>
            <a:rect l="l" t="t" r="r" b="b"/>
            <a:pathLst>
              <a:path w="42922" h="43412">
                <a:moveTo>
                  <a:pt x="1" y="43412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2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6" name="object 16"/>
          <p:cNvSpPr/>
          <p:nvPr/>
        </p:nvSpPr>
        <p:spPr>
          <a:xfrm>
            <a:off x="757691" y="5883155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1"/>
                </a:lnTo>
                <a:lnTo>
                  <a:pt x="42921" y="1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7" name="object 17"/>
          <p:cNvSpPr/>
          <p:nvPr/>
        </p:nvSpPr>
        <p:spPr>
          <a:xfrm>
            <a:off x="839928" y="5883155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1"/>
                </a:lnTo>
                <a:lnTo>
                  <a:pt x="42921" y="1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8" name="object 18"/>
          <p:cNvSpPr/>
          <p:nvPr/>
        </p:nvSpPr>
        <p:spPr>
          <a:xfrm>
            <a:off x="922166" y="5883155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1"/>
                </a:lnTo>
                <a:lnTo>
                  <a:pt x="42921" y="1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9" name="object 19"/>
          <p:cNvSpPr/>
          <p:nvPr/>
        </p:nvSpPr>
        <p:spPr>
          <a:xfrm>
            <a:off x="700401" y="6519651"/>
            <a:ext cx="369739" cy="385864"/>
          </a:xfrm>
          <a:custGeom>
            <a:avLst/>
            <a:gdLst/>
            <a:ahLst/>
            <a:cxnLst/>
            <a:rect l="l" t="t" r="r" b="b"/>
            <a:pathLst>
              <a:path w="438094" h="457200">
                <a:moveTo>
                  <a:pt x="90956" y="348343"/>
                </a:moveTo>
                <a:lnTo>
                  <a:pt x="113631" y="304800"/>
                </a:lnTo>
                <a:lnTo>
                  <a:pt x="144734" y="348343"/>
                </a:lnTo>
                <a:close/>
              </a:path>
              <a:path w="438094" h="457200">
                <a:moveTo>
                  <a:pt x="198511" y="345817"/>
                </a:moveTo>
                <a:lnTo>
                  <a:pt x="153333" y="285364"/>
                </a:lnTo>
                <a:lnTo>
                  <a:pt x="108155" y="207415"/>
                </a:lnTo>
                <a:lnTo>
                  <a:pt x="87619" y="130629"/>
                </a:lnTo>
                <a:lnTo>
                  <a:pt x="97946" y="79780"/>
                </a:lnTo>
                <a:lnTo>
                  <a:pt x="219047" y="83982"/>
                </a:lnTo>
                <a:lnTo>
                  <a:pt x="185855" y="97639"/>
                </a:lnTo>
                <a:lnTo>
                  <a:pt x="172114" y="130629"/>
                </a:lnTo>
                <a:lnTo>
                  <a:pt x="185863" y="163619"/>
                </a:lnTo>
                <a:lnTo>
                  <a:pt x="219047" y="177276"/>
                </a:lnTo>
                <a:lnTo>
                  <a:pt x="252231" y="163611"/>
                </a:lnTo>
                <a:lnTo>
                  <a:pt x="265979" y="130629"/>
                </a:lnTo>
                <a:lnTo>
                  <a:pt x="252239" y="97639"/>
                </a:lnTo>
                <a:lnTo>
                  <a:pt x="219047" y="83982"/>
                </a:lnTo>
                <a:lnTo>
                  <a:pt x="97946" y="79780"/>
                </a:lnTo>
                <a:lnTo>
                  <a:pt x="126111" y="38258"/>
                </a:lnTo>
                <a:lnTo>
                  <a:pt x="167887" y="10265"/>
                </a:lnTo>
                <a:lnTo>
                  <a:pt x="219047" y="0"/>
                </a:lnTo>
                <a:lnTo>
                  <a:pt x="270207" y="10265"/>
                </a:lnTo>
                <a:lnTo>
                  <a:pt x="311983" y="38258"/>
                </a:lnTo>
                <a:lnTo>
                  <a:pt x="340148" y="79780"/>
                </a:lnTo>
                <a:lnTo>
                  <a:pt x="350475" y="130629"/>
                </a:lnTo>
                <a:lnTo>
                  <a:pt x="329939" y="207415"/>
                </a:lnTo>
                <a:lnTo>
                  <a:pt x="284761" y="285364"/>
                </a:lnTo>
                <a:lnTo>
                  <a:pt x="239583" y="345817"/>
                </a:lnTo>
                <a:lnTo>
                  <a:pt x="219047" y="370114"/>
                </a:lnTo>
                <a:close/>
              </a:path>
              <a:path w="438094" h="457200">
                <a:moveTo>
                  <a:pt x="0" y="457200"/>
                </a:moveTo>
                <a:lnTo>
                  <a:pt x="61350" y="304800"/>
                </a:lnTo>
                <a:lnTo>
                  <a:pt x="113631" y="304800"/>
                </a:lnTo>
                <a:lnTo>
                  <a:pt x="90956" y="348343"/>
                </a:lnTo>
                <a:lnTo>
                  <a:pt x="64687" y="413657"/>
                </a:lnTo>
                <a:lnTo>
                  <a:pt x="373406" y="413657"/>
                </a:lnTo>
                <a:lnTo>
                  <a:pt x="347138" y="348343"/>
                </a:lnTo>
                <a:lnTo>
                  <a:pt x="293360" y="348343"/>
                </a:lnTo>
                <a:lnTo>
                  <a:pt x="324463" y="304800"/>
                </a:lnTo>
                <a:lnTo>
                  <a:pt x="376743" y="304800"/>
                </a:lnTo>
                <a:lnTo>
                  <a:pt x="438094" y="457200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pic>
        <p:nvPicPr>
          <p:cNvPr id="33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" y="7182526"/>
            <a:ext cx="7556429" cy="1337822"/>
          </a:xfrm>
          <a:prstGeom prst="rect">
            <a:avLst/>
          </a:prstGeom>
        </p:spPr>
      </p:pic>
      <p:sp>
        <p:nvSpPr>
          <p:cNvPr id="34" name="text 1"/>
          <p:cNvSpPr txBox="1"/>
          <p:nvPr/>
        </p:nvSpPr>
        <p:spPr>
          <a:xfrm>
            <a:off x="491055" y="3760934"/>
            <a:ext cx="2535566" cy="54553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545" b="1" spc="8" dirty="0">
                <a:solidFill>
                  <a:srgbClr val="E46C0A"/>
                </a:solidFill>
                <a:latin typeface="Arial"/>
                <a:cs typeface="Arial"/>
              </a:rPr>
              <a:t>SÉMINAIRE</a:t>
            </a:r>
            <a:endParaRPr sz="3545" dirty="0">
              <a:latin typeface="Arial"/>
              <a:cs typeface="Arial"/>
            </a:endParaRPr>
          </a:p>
        </p:txBody>
      </p:sp>
      <p:sp>
        <p:nvSpPr>
          <p:cNvPr id="36" name="text 1"/>
          <p:cNvSpPr txBox="1"/>
          <p:nvPr/>
        </p:nvSpPr>
        <p:spPr>
          <a:xfrm>
            <a:off x="1410976" y="6533472"/>
            <a:ext cx="742383" cy="3247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fr-FR" sz="2110" spc="8" dirty="0">
                <a:solidFill>
                  <a:schemeClr val="accent1">
                    <a:lumMod val="50000"/>
                  </a:schemeClr>
                </a:solidFill>
                <a:latin typeface="Bahnschrift SemiBold Condensed" panose="020B0502040204020203" pitchFamily="34" charset="0"/>
                <a:cs typeface="Arial"/>
              </a:rPr>
              <a:t>ASSINIE </a:t>
            </a:r>
            <a:endParaRPr lang="fr-FR" sz="2110" dirty="0">
              <a:solidFill>
                <a:schemeClr val="accent1">
                  <a:lumMod val="50000"/>
                </a:schemeClr>
              </a:solidFill>
              <a:latin typeface="Bahnschrift SemiBold Condensed" panose="020B0502040204020203" pitchFamily="34" charset="0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46598" y="6864749"/>
            <a:ext cx="1975167" cy="306684"/>
          </a:xfrm>
          <a:custGeom>
            <a:avLst/>
            <a:gdLst/>
            <a:ahLst/>
            <a:cxnLst/>
            <a:rect l="l" t="t" r="r" b="b"/>
            <a:pathLst>
              <a:path w="2340324" h="363382">
                <a:moveTo>
                  <a:pt x="90753" y="363382"/>
                </a:moveTo>
                <a:lnTo>
                  <a:pt x="55428" y="356243"/>
                </a:lnTo>
                <a:lnTo>
                  <a:pt x="26582" y="336774"/>
                </a:lnTo>
                <a:lnTo>
                  <a:pt x="7133" y="307898"/>
                </a:lnTo>
                <a:lnTo>
                  <a:pt x="1" y="272537"/>
                </a:lnTo>
                <a:lnTo>
                  <a:pt x="1" y="90846"/>
                </a:lnTo>
                <a:lnTo>
                  <a:pt x="7133" y="55485"/>
                </a:lnTo>
                <a:lnTo>
                  <a:pt x="26582" y="26608"/>
                </a:lnTo>
                <a:lnTo>
                  <a:pt x="55428" y="7139"/>
                </a:lnTo>
                <a:lnTo>
                  <a:pt x="90753" y="0"/>
                </a:lnTo>
                <a:lnTo>
                  <a:pt x="2249571" y="0"/>
                </a:lnTo>
                <a:lnTo>
                  <a:pt x="2284896" y="7139"/>
                </a:lnTo>
                <a:lnTo>
                  <a:pt x="2313743" y="26608"/>
                </a:lnTo>
                <a:lnTo>
                  <a:pt x="2333192" y="55485"/>
                </a:lnTo>
                <a:lnTo>
                  <a:pt x="2340324" y="90846"/>
                </a:lnTo>
                <a:lnTo>
                  <a:pt x="2340324" y="272537"/>
                </a:lnTo>
                <a:lnTo>
                  <a:pt x="2333192" y="307898"/>
                </a:lnTo>
                <a:lnTo>
                  <a:pt x="2313743" y="336774"/>
                </a:lnTo>
                <a:lnTo>
                  <a:pt x="2284896" y="356243"/>
                </a:lnTo>
                <a:lnTo>
                  <a:pt x="2249571" y="363382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43" name="Freeform 4"/>
          <p:cNvSpPr/>
          <p:nvPr/>
        </p:nvSpPr>
        <p:spPr>
          <a:xfrm>
            <a:off x="3726454" y="1999853"/>
            <a:ext cx="5676252" cy="6816928"/>
          </a:xfrm>
          <a:custGeom>
            <a:avLst/>
            <a:gdLst/>
            <a:ahLst/>
            <a:cxnLst/>
            <a:rect l="l" t="t" r="r" b="b"/>
            <a:pathLst>
              <a:path w="6350000" h="6349974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</p:sp>
      <p:sp>
        <p:nvSpPr>
          <p:cNvPr id="52" name="Freeform 5"/>
          <p:cNvSpPr/>
          <p:nvPr/>
        </p:nvSpPr>
        <p:spPr>
          <a:xfrm>
            <a:off x="3872202" y="2403390"/>
            <a:ext cx="5467443" cy="6009854"/>
          </a:xfrm>
          <a:custGeom>
            <a:avLst/>
            <a:gdLst/>
            <a:ahLst/>
            <a:cxnLst/>
            <a:rect l="l" t="t" r="r" b="b"/>
            <a:pathLst>
              <a:path w="6350000" h="6349974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11"/>
            <a:stretch>
              <a:fillRect l="-45057" r="-4895"/>
            </a:stretch>
          </a:blipFill>
        </p:spPr>
      </p:sp>
      <p:pic>
        <p:nvPicPr>
          <p:cNvPr id="3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1261" y="2219380"/>
            <a:ext cx="1452858" cy="1238891"/>
          </a:xfrm>
          <a:prstGeom prst="rect">
            <a:avLst/>
          </a:prstGeom>
        </p:spPr>
      </p:pic>
      <p:sp>
        <p:nvSpPr>
          <p:cNvPr id="40" name="text 1"/>
          <p:cNvSpPr txBox="1"/>
          <p:nvPr/>
        </p:nvSpPr>
        <p:spPr>
          <a:xfrm>
            <a:off x="1369135" y="5522341"/>
            <a:ext cx="2247553" cy="8573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857" b="1" spc="8" dirty="0">
                <a:solidFill>
                  <a:schemeClr val="accent1">
                    <a:lumMod val="50000"/>
                  </a:schemeClr>
                </a:solidFill>
                <a:latin typeface="Bahnschrift SemiBold SemiConden" panose="020B0502040204020203" pitchFamily="34" charset="0"/>
                <a:cs typeface="Arial"/>
              </a:rPr>
              <a:t>Du </a:t>
            </a:r>
            <a:r>
              <a:rPr lang="fr-FR" sz="1857" b="1" spc="8" dirty="0">
                <a:solidFill>
                  <a:schemeClr val="accent1">
                    <a:lumMod val="50000"/>
                  </a:schemeClr>
                </a:solidFill>
                <a:latin typeface="Bahnschrift SemiBold SemiConden" panose="020B0502040204020203" pitchFamily="34" charset="0"/>
                <a:cs typeface="Arial"/>
              </a:rPr>
              <a:t>24-25 Mai 2026</a:t>
            </a:r>
          </a:p>
          <a:p>
            <a:r>
              <a:rPr lang="fr-FR" sz="1857" b="1" spc="8" dirty="0">
                <a:solidFill>
                  <a:schemeClr val="accent1">
                    <a:lumMod val="50000"/>
                  </a:schemeClr>
                </a:solidFill>
                <a:latin typeface="Bahnschrift SemiBold SemiConden" panose="020B0502040204020203" pitchFamily="34" charset="0"/>
                <a:cs typeface="Arial"/>
              </a:rPr>
              <a:t>Du 20-21 Juillet 2026</a:t>
            </a:r>
          </a:p>
          <a:p>
            <a:r>
              <a:rPr lang="fr-FR" sz="1857" b="1" spc="8" dirty="0">
                <a:solidFill>
                  <a:schemeClr val="accent1">
                    <a:lumMod val="50000"/>
                  </a:schemeClr>
                </a:solidFill>
                <a:latin typeface="Bahnschrift SemiBold SemiConden" panose="020B0502040204020203" pitchFamily="34" charset="0"/>
                <a:cs typeface="Arial"/>
              </a:rPr>
              <a:t>Du 28-29 Sept 2026</a:t>
            </a:r>
            <a:endParaRPr sz="1857" b="1" dirty="0">
              <a:solidFill>
                <a:schemeClr val="accent1">
                  <a:lumMod val="50000"/>
                </a:schemeClr>
              </a:solidFill>
              <a:latin typeface="Bahnschrift SemiBold SemiConden" panose="020B0502040204020203" pitchFamily="34" charset="0"/>
              <a:cs typeface="Arial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08820288-A0B5-40F7-BF91-334323442DF4}"/>
              </a:ext>
            </a:extLst>
          </p:cNvPr>
          <p:cNvSpPr txBox="1"/>
          <p:nvPr/>
        </p:nvSpPr>
        <p:spPr>
          <a:xfrm>
            <a:off x="471428" y="4359362"/>
            <a:ext cx="2943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2">
                    <a:lumMod val="75000"/>
                  </a:schemeClr>
                </a:solidFill>
                <a:latin typeface="Bahnschrift SemiBold" panose="020B0502040204020203" pitchFamily="34" charset="0"/>
              </a:rPr>
              <a:t>“L’Acculturation digitale : du stress technologique à la confiance numérique”</a:t>
            </a:r>
          </a:p>
        </p:txBody>
      </p:sp>
      <p:sp>
        <p:nvSpPr>
          <p:cNvPr id="45" name="object 31">
            <a:extLst>
              <a:ext uri="{FF2B5EF4-FFF2-40B4-BE49-F238E27FC236}">
                <a16:creationId xmlns:a16="http://schemas.microsoft.com/office/drawing/2014/main" id="{7AA9EF68-0E80-4520-B53D-A3E679E32997}"/>
              </a:ext>
            </a:extLst>
          </p:cNvPr>
          <p:cNvSpPr txBox="1"/>
          <p:nvPr/>
        </p:nvSpPr>
        <p:spPr>
          <a:xfrm>
            <a:off x="631804" y="7161369"/>
            <a:ext cx="3502934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fr-FR" sz="1600" b="1" spc="75" dirty="0">
                <a:solidFill>
                  <a:schemeClr val="accent6">
                    <a:lumMod val="75000"/>
                  </a:schemeClr>
                </a:solidFill>
                <a:latin typeface="Arimo"/>
                <a:cs typeface="Arimo"/>
              </a:rPr>
              <a:t>CIBLE   </a:t>
            </a:r>
            <a:r>
              <a:rPr lang="fr-FR" sz="1600" b="1" dirty="0">
                <a:solidFill>
                  <a:schemeClr val="accent6">
                    <a:lumMod val="75000"/>
                  </a:schemeClr>
                </a:solidFill>
                <a:latin typeface="Arimo"/>
                <a:cs typeface="Arimo"/>
              </a:rPr>
              <a:t> </a:t>
            </a:r>
            <a:r>
              <a:rPr lang="fr-FR" sz="1000" spc="5" dirty="0" err="1">
                <a:solidFill>
                  <a:srgbClr val="002938"/>
                </a:solidFill>
                <a:latin typeface="Arial"/>
                <a:cs typeface="Arial"/>
              </a:rPr>
              <a:t>Midlle</a:t>
            </a:r>
            <a:r>
              <a:rPr lang="fr-FR" sz="1000" spc="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Managers</a:t>
            </a:r>
            <a:r>
              <a:rPr lang="fr-FR" sz="1000" spc="5" dirty="0">
                <a:solidFill>
                  <a:srgbClr val="002938"/>
                </a:solidFill>
                <a:latin typeface="Arial"/>
                <a:cs typeface="Arial"/>
              </a:rPr>
              <a:t>, </a:t>
            </a:r>
            <a:r>
              <a:rPr sz="1000" spc="-40" dirty="0" err="1">
                <a:solidFill>
                  <a:srgbClr val="002938"/>
                </a:solidFill>
                <a:latin typeface="Arial"/>
                <a:cs typeface="Arial"/>
              </a:rPr>
              <a:t>C</a:t>
            </a:r>
            <a:r>
              <a:rPr sz="1000" dirty="0" err="1">
                <a:solidFill>
                  <a:srgbClr val="002938"/>
                </a:solidFill>
                <a:latin typeface="Arial"/>
                <a:cs typeface="Arial"/>
              </a:rPr>
              <a:t>o</a:t>
            </a:r>
            <a:r>
              <a:rPr sz="1000" spc="-20" dirty="0" err="1">
                <a:solidFill>
                  <a:srgbClr val="002938"/>
                </a:solidFill>
                <a:latin typeface="Arial"/>
                <a:cs typeface="Arial"/>
              </a:rPr>
              <a:t>ll</a:t>
            </a:r>
            <a:r>
              <a:rPr sz="1000" spc="30" dirty="0" err="1">
                <a:solidFill>
                  <a:srgbClr val="002938"/>
                </a:solidFill>
                <a:latin typeface="Arial"/>
                <a:cs typeface="Arial"/>
              </a:rPr>
              <a:t>ab</a:t>
            </a:r>
            <a:r>
              <a:rPr sz="1000" dirty="0" err="1">
                <a:solidFill>
                  <a:srgbClr val="002938"/>
                </a:solidFill>
                <a:latin typeface="Arial"/>
                <a:cs typeface="Arial"/>
              </a:rPr>
              <a:t>o</a:t>
            </a:r>
            <a:r>
              <a:rPr sz="1000" spc="10" dirty="0" err="1">
                <a:solidFill>
                  <a:srgbClr val="002938"/>
                </a:solidFill>
                <a:latin typeface="Arial"/>
                <a:cs typeface="Arial"/>
              </a:rPr>
              <a:t>r</a:t>
            </a:r>
            <a:r>
              <a:rPr sz="1000" spc="30" dirty="0" err="1">
                <a:solidFill>
                  <a:srgbClr val="002938"/>
                </a:solidFill>
                <a:latin typeface="Arial"/>
                <a:cs typeface="Arial"/>
              </a:rPr>
              <a:t>a</a:t>
            </a:r>
            <a:r>
              <a:rPr sz="1000" spc="45" dirty="0" err="1">
                <a:solidFill>
                  <a:srgbClr val="002938"/>
                </a:solidFill>
                <a:latin typeface="Arial"/>
                <a:cs typeface="Arial"/>
              </a:rPr>
              <a:t>t</a:t>
            </a:r>
            <a:r>
              <a:rPr sz="1000" spc="-5" dirty="0" err="1">
                <a:solidFill>
                  <a:srgbClr val="002938"/>
                </a:solidFill>
                <a:latin typeface="Arial"/>
                <a:cs typeface="Arial"/>
              </a:rPr>
              <a:t>e</a:t>
            </a:r>
            <a:r>
              <a:rPr sz="1000" dirty="0" err="1">
                <a:solidFill>
                  <a:srgbClr val="002938"/>
                </a:solidFill>
                <a:latin typeface="Arial"/>
                <a:cs typeface="Arial"/>
              </a:rPr>
              <a:t>u</a:t>
            </a:r>
            <a:r>
              <a:rPr sz="1000" spc="10" dirty="0" err="1">
                <a:solidFill>
                  <a:srgbClr val="002938"/>
                </a:solidFill>
                <a:latin typeface="Arial"/>
                <a:cs typeface="Arial"/>
              </a:rPr>
              <a:t>r</a:t>
            </a:r>
            <a:r>
              <a:rPr sz="1000" spc="-20" dirty="0" err="1">
                <a:solidFill>
                  <a:srgbClr val="002938"/>
                </a:solidFill>
                <a:latin typeface="Arial"/>
                <a:cs typeface="Arial"/>
              </a:rPr>
              <a:t>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46" name="text 1">
            <a:extLst>
              <a:ext uri="{FF2B5EF4-FFF2-40B4-BE49-F238E27FC236}">
                <a16:creationId xmlns:a16="http://schemas.microsoft.com/office/drawing/2014/main" id="{4D4B5FAE-BCD4-4EA7-99EE-C965DFC916D9}"/>
              </a:ext>
            </a:extLst>
          </p:cNvPr>
          <p:cNvSpPr txBox="1"/>
          <p:nvPr/>
        </p:nvSpPr>
        <p:spPr>
          <a:xfrm>
            <a:off x="1490359" y="6889557"/>
            <a:ext cx="1653851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00" b="1" spc="8" dirty="0">
                <a:solidFill>
                  <a:schemeClr val="bg1"/>
                </a:solidFill>
                <a:latin typeface="Bahnschrift SemiBold" panose="020B0502040204020203" pitchFamily="34" charset="0"/>
                <a:cs typeface="Arial"/>
              </a:rPr>
              <a:t>T a r i f  : </a:t>
            </a:r>
            <a:r>
              <a:rPr lang="fr-CI" sz="1200" dirty="0">
                <a:solidFill>
                  <a:schemeClr val="bg1"/>
                </a:solidFill>
                <a:latin typeface="Bahnschrift SemiBold" panose="020B05020402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XOF </a:t>
            </a:r>
            <a:r>
              <a:rPr sz="1200" b="1" spc="8" dirty="0">
                <a:solidFill>
                  <a:schemeClr val="bg1"/>
                </a:solidFill>
                <a:latin typeface="Bahnschrift SemiBold" panose="020B0502040204020203" pitchFamily="34" charset="0"/>
                <a:cs typeface="Arial"/>
              </a:rPr>
              <a:t> </a:t>
            </a:r>
            <a:r>
              <a:rPr lang="fr-FR" sz="1200" b="1" spc="8" dirty="0">
                <a:solidFill>
                  <a:schemeClr val="bg1"/>
                </a:solidFill>
                <a:latin typeface="Bahnschrift SemiBold" panose="020B0502040204020203" pitchFamily="34" charset="0"/>
                <a:cs typeface="Arial"/>
              </a:rPr>
              <a:t>480</a:t>
            </a:r>
            <a:r>
              <a:rPr sz="1200" b="1" spc="8" dirty="0">
                <a:solidFill>
                  <a:schemeClr val="bg1"/>
                </a:solidFill>
                <a:latin typeface="Bahnschrift SemiBold" panose="020B0502040204020203" pitchFamily="34" charset="0"/>
                <a:cs typeface="Arial"/>
              </a:rPr>
              <a:t>  000 </a:t>
            </a:r>
            <a:endParaRPr sz="1200" dirty="0">
              <a:solidFill>
                <a:schemeClr val="bg1"/>
              </a:solidFill>
              <a:latin typeface="Bahnschrift SemiBold" panose="020B0502040204020203" pitchFamily="34" charset="0"/>
              <a:cs typeface="Arial"/>
            </a:endParaRPr>
          </a:p>
        </p:txBody>
      </p:sp>
      <p:pic>
        <p:nvPicPr>
          <p:cNvPr id="41" name="object 5">
            <a:extLst>
              <a:ext uri="{FF2B5EF4-FFF2-40B4-BE49-F238E27FC236}">
                <a16:creationId xmlns:a16="http://schemas.microsoft.com/office/drawing/2014/main" id="{76F86049-7F1E-44C6-B9FE-DE6DDADE8B7B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25450" y="148283"/>
            <a:ext cx="2035265" cy="10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71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1"/>
          <p:cNvSpPr/>
          <p:nvPr/>
        </p:nvSpPr>
        <p:spPr>
          <a:xfrm>
            <a:off x="0" y="2185751"/>
            <a:ext cx="7556500" cy="6414986"/>
          </a:xfrm>
          <a:custGeom>
            <a:avLst/>
            <a:gdLst/>
            <a:ahLst/>
            <a:cxnLst/>
            <a:rect l="l" t="t" r="r" b="b"/>
            <a:pathLst>
              <a:path w="8953500" h="7600950">
                <a:moveTo>
                  <a:pt x="0" y="7600950"/>
                </a:moveTo>
                <a:lnTo>
                  <a:pt x="0" y="0"/>
                </a:lnTo>
                <a:lnTo>
                  <a:pt x="8953500" y="0"/>
                </a:lnTo>
                <a:lnTo>
                  <a:pt x="8953500" y="7600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2" name="object 2"/>
          <p:cNvSpPr/>
          <p:nvPr/>
        </p:nvSpPr>
        <p:spPr>
          <a:xfrm>
            <a:off x="0" y="2185751"/>
            <a:ext cx="7556500" cy="6334598"/>
          </a:xfrm>
          <a:custGeom>
            <a:avLst/>
            <a:gdLst/>
            <a:ahLst/>
            <a:cxnLst/>
            <a:rect l="l" t="t" r="r" b="b"/>
            <a:pathLst>
              <a:path w="8953500" h="7505700">
                <a:moveTo>
                  <a:pt x="0" y="7505700"/>
                </a:moveTo>
                <a:lnTo>
                  <a:pt x="0" y="0"/>
                </a:lnTo>
                <a:lnTo>
                  <a:pt x="8953500" y="0"/>
                </a:lnTo>
                <a:lnTo>
                  <a:pt x="8953500" y="7505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3" name="object 3"/>
          <p:cNvSpPr/>
          <p:nvPr/>
        </p:nvSpPr>
        <p:spPr>
          <a:xfrm>
            <a:off x="-11364" y="2266139"/>
            <a:ext cx="7556500" cy="6334598"/>
          </a:xfrm>
          <a:custGeom>
            <a:avLst/>
            <a:gdLst/>
            <a:ahLst/>
            <a:cxnLst/>
            <a:rect l="l" t="t" r="r" b="b"/>
            <a:pathLst>
              <a:path w="8953500" h="7505700">
                <a:moveTo>
                  <a:pt x="0" y="7505700"/>
                </a:moveTo>
                <a:lnTo>
                  <a:pt x="0" y="0"/>
                </a:lnTo>
                <a:lnTo>
                  <a:pt x="8953500" y="0"/>
                </a:lnTo>
                <a:lnTo>
                  <a:pt x="8953500" y="7505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pic>
        <p:nvPicPr>
          <p:cNvPr id="2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72" y="1999853"/>
            <a:ext cx="7556500" cy="6334598"/>
          </a:xfrm>
          <a:prstGeom prst="rect">
            <a:avLst/>
          </a:prstGeom>
        </p:spPr>
      </p:pic>
      <p:pic>
        <p:nvPicPr>
          <p:cNvPr id="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399" y="3505405"/>
            <a:ext cx="895204" cy="895204"/>
          </a:xfrm>
          <a:prstGeom prst="rect">
            <a:avLst/>
          </a:prstGeom>
        </p:spPr>
      </p:pic>
      <p:pic>
        <p:nvPicPr>
          <p:cNvPr id="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979" y="2185752"/>
            <a:ext cx="1096520" cy="882555"/>
          </a:xfrm>
          <a:prstGeom prst="rect">
            <a:avLst/>
          </a:prstGeom>
        </p:spPr>
      </p:pic>
      <p:pic>
        <p:nvPicPr>
          <p:cNvPr id="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6761"/>
            <a:ext cx="7556500" cy="1673589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650" y="2890898"/>
            <a:ext cx="4882464" cy="4882464"/>
          </a:xfrm>
          <a:prstGeom prst="rect">
            <a:avLst/>
          </a:prstGeom>
        </p:spPr>
      </p:pic>
      <p:pic>
        <p:nvPicPr>
          <p:cNvPr id="8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59" y="6569166"/>
            <a:ext cx="892632" cy="892631"/>
          </a:xfrm>
          <a:prstGeom prst="rect">
            <a:avLst/>
          </a:prstGeom>
        </p:spPr>
      </p:pic>
      <p:pic>
        <p:nvPicPr>
          <p:cNvPr id="9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799" y="7253430"/>
            <a:ext cx="1180743" cy="1108715"/>
          </a:xfrm>
          <a:prstGeom prst="rect">
            <a:avLst/>
          </a:prstGeom>
        </p:spPr>
      </p:pic>
      <p:pic>
        <p:nvPicPr>
          <p:cNvPr id="10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94224"/>
            <a:ext cx="432266" cy="530563"/>
          </a:xfrm>
          <a:prstGeom prst="rect">
            <a:avLst/>
          </a:prstGeom>
        </p:spPr>
      </p:pic>
      <p:sp>
        <p:nvSpPr>
          <p:cNvPr id="24" name="object 4"/>
          <p:cNvSpPr/>
          <p:nvPr/>
        </p:nvSpPr>
        <p:spPr>
          <a:xfrm>
            <a:off x="617381" y="5320894"/>
            <a:ext cx="3585405" cy="32156"/>
          </a:xfrm>
          <a:custGeom>
            <a:avLst/>
            <a:gdLst/>
            <a:ahLst/>
            <a:cxnLst/>
            <a:rect l="l" t="t" r="r" b="b"/>
            <a:pathLst>
              <a:path w="4248253" h="38101">
                <a:moveTo>
                  <a:pt x="19053" y="19051"/>
                </a:moveTo>
                <a:lnTo>
                  <a:pt x="4229200" y="19051"/>
                </a:lnTo>
                <a:close/>
              </a:path>
            </a:pathLst>
          </a:custGeom>
          <a:ln w="38105">
            <a:solidFill>
              <a:srgbClr val="E46C0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25" name="object 5"/>
          <p:cNvSpPr/>
          <p:nvPr/>
        </p:nvSpPr>
        <p:spPr>
          <a:xfrm>
            <a:off x="676867" y="5574204"/>
            <a:ext cx="440559" cy="408964"/>
          </a:xfrm>
          <a:custGeom>
            <a:avLst/>
            <a:gdLst/>
            <a:ahLst/>
            <a:cxnLst/>
            <a:rect l="l" t="t" r="r" b="b"/>
            <a:pathLst>
              <a:path w="522007" h="484571">
                <a:moveTo>
                  <a:pt x="52201" y="484571"/>
                </a:moveTo>
                <a:lnTo>
                  <a:pt x="15226" y="469171"/>
                </a:lnTo>
                <a:lnTo>
                  <a:pt x="1" y="431772"/>
                </a:lnTo>
                <a:lnTo>
                  <a:pt x="1" y="52799"/>
                </a:lnTo>
                <a:lnTo>
                  <a:pt x="37121" y="136102"/>
                </a:lnTo>
                <a:lnTo>
                  <a:pt x="37121" y="432359"/>
                </a:lnTo>
                <a:lnTo>
                  <a:pt x="52201" y="447612"/>
                </a:lnTo>
                <a:lnTo>
                  <a:pt x="381645" y="447612"/>
                </a:lnTo>
                <a:lnTo>
                  <a:pt x="381645" y="388361"/>
                </a:lnTo>
                <a:lnTo>
                  <a:pt x="396870" y="350962"/>
                </a:lnTo>
                <a:lnTo>
                  <a:pt x="433845" y="373108"/>
                </a:lnTo>
                <a:lnTo>
                  <a:pt x="418765" y="388361"/>
                </a:lnTo>
                <a:lnTo>
                  <a:pt x="418765" y="434119"/>
                </a:lnTo>
                <a:lnTo>
                  <a:pt x="476186" y="373108"/>
                </a:lnTo>
                <a:lnTo>
                  <a:pt x="433845" y="373108"/>
                </a:lnTo>
                <a:lnTo>
                  <a:pt x="396870" y="350962"/>
                </a:lnTo>
                <a:lnTo>
                  <a:pt x="433845" y="335562"/>
                </a:lnTo>
                <a:lnTo>
                  <a:pt x="484886" y="335562"/>
                </a:lnTo>
                <a:lnTo>
                  <a:pt x="485466" y="335562"/>
                </a:lnTo>
                <a:lnTo>
                  <a:pt x="485466" y="136102"/>
                </a:lnTo>
                <a:lnTo>
                  <a:pt x="37121" y="136102"/>
                </a:lnTo>
                <a:lnTo>
                  <a:pt x="1" y="52799"/>
                </a:lnTo>
                <a:lnTo>
                  <a:pt x="15226" y="15400"/>
                </a:lnTo>
                <a:lnTo>
                  <a:pt x="52201" y="1"/>
                </a:lnTo>
                <a:lnTo>
                  <a:pt x="81202" y="1"/>
                </a:lnTo>
                <a:lnTo>
                  <a:pt x="81202" y="18773"/>
                </a:lnTo>
                <a:lnTo>
                  <a:pt x="81202" y="44586"/>
                </a:lnTo>
                <a:lnTo>
                  <a:pt x="91932" y="71058"/>
                </a:lnTo>
                <a:lnTo>
                  <a:pt x="118322" y="82131"/>
                </a:lnTo>
                <a:lnTo>
                  <a:pt x="120642" y="82131"/>
                </a:lnTo>
                <a:lnTo>
                  <a:pt x="146815" y="71278"/>
                </a:lnTo>
                <a:lnTo>
                  <a:pt x="157762" y="44586"/>
                </a:lnTo>
                <a:lnTo>
                  <a:pt x="157762" y="18773"/>
                </a:lnTo>
                <a:lnTo>
                  <a:pt x="157762" y="1"/>
                </a:lnTo>
                <a:lnTo>
                  <a:pt x="360764" y="1"/>
                </a:lnTo>
                <a:lnTo>
                  <a:pt x="360764" y="18773"/>
                </a:lnTo>
                <a:lnTo>
                  <a:pt x="360764" y="44586"/>
                </a:lnTo>
                <a:lnTo>
                  <a:pt x="371495" y="71058"/>
                </a:lnTo>
                <a:lnTo>
                  <a:pt x="397885" y="82131"/>
                </a:lnTo>
                <a:lnTo>
                  <a:pt x="400205" y="82131"/>
                </a:lnTo>
                <a:lnTo>
                  <a:pt x="426378" y="71278"/>
                </a:lnTo>
                <a:lnTo>
                  <a:pt x="437325" y="44586"/>
                </a:lnTo>
                <a:lnTo>
                  <a:pt x="437325" y="18773"/>
                </a:lnTo>
                <a:lnTo>
                  <a:pt x="437325" y="1"/>
                </a:lnTo>
                <a:lnTo>
                  <a:pt x="469806" y="1"/>
                </a:lnTo>
                <a:lnTo>
                  <a:pt x="506709" y="15400"/>
                </a:lnTo>
                <a:lnTo>
                  <a:pt x="521426" y="52799"/>
                </a:lnTo>
                <a:lnTo>
                  <a:pt x="521426" y="365481"/>
                </a:lnTo>
                <a:lnTo>
                  <a:pt x="514466" y="385427"/>
                </a:lnTo>
                <a:lnTo>
                  <a:pt x="511566" y="388947"/>
                </a:lnTo>
                <a:lnTo>
                  <a:pt x="427465" y="479291"/>
                </a:lnTo>
                <a:lnTo>
                  <a:pt x="419345" y="483984"/>
                </a:lnTo>
                <a:lnTo>
                  <a:pt x="394985" y="484571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26" name="object 6"/>
          <p:cNvSpPr/>
          <p:nvPr/>
        </p:nvSpPr>
        <p:spPr>
          <a:xfrm>
            <a:off x="759649" y="5550439"/>
            <a:ext cx="38183" cy="89121"/>
          </a:xfrm>
          <a:custGeom>
            <a:avLst/>
            <a:gdLst/>
            <a:ahLst/>
            <a:cxnLst/>
            <a:rect l="l" t="t" r="r" b="b"/>
            <a:pathLst>
              <a:path w="45242" h="105597">
                <a:moveTo>
                  <a:pt x="21461" y="105597"/>
                </a:moveTo>
                <a:lnTo>
                  <a:pt x="6381" y="99143"/>
                </a:lnTo>
                <a:lnTo>
                  <a:pt x="1" y="83891"/>
                </a:lnTo>
                <a:lnTo>
                  <a:pt x="1" y="21706"/>
                </a:lnTo>
                <a:lnTo>
                  <a:pt x="6381" y="6453"/>
                </a:lnTo>
                <a:lnTo>
                  <a:pt x="21461" y="0"/>
                </a:lnTo>
                <a:lnTo>
                  <a:pt x="23781" y="0"/>
                </a:lnTo>
                <a:lnTo>
                  <a:pt x="38861" y="6453"/>
                </a:lnTo>
                <a:lnTo>
                  <a:pt x="45241" y="21706"/>
                </a:lnTo>
                <a:lnTo>
                  <a:pt x="45241" y="83304"/>
                </a:lnTo>
                <a:lnTo>
                  <a:pt x="38861" y="98557"/>
                </a:lnTo>
                <a:lnTo>
                  <a:pt x="23781" y="105010"/>
                </a:lnTo>
                <a:lnTo>
                  <a:pt x="23781" y="105597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27" name="object 7"/>
          <p:cNvSpPr/>
          <p:nvPr/>
        </p:nvSpPr>
        <p:spPr>
          <a:xfrm>
            <a:off x="996082" y="5550439"/>
            <a:ext cx="38183" cy="89121"/>
          </a:xfrm>
          <a:custGeom>
            <a:avLst/>
            <a:gdLst/>
            <a:ahLst/>
            <a:cxnLst/>
            <a:rect l="l" t="t" r="r" b="b"/>
            <a:pathLst>
              <a:path w="45242" h="105597">
                <a:moveTo>
                  <a:pt x="21461" y="105597"/>
                </a:moveTo>
                <a:lnTo>
                  <a:pt x="6381" y="99143"/>
                </a:lnTo>
                <a:lnTo>
                  <a:pt x="1" y="83891"/>
                </a:lnTo>
                <a:lnTo>
                  <a:pt x="1" y="21706"/>
                </a:lnTo>
                <a:lnTo>
                  <a:pt x="6381" y="6453"/>
                </a:lnTo>
                <a:lnTo>
                  <a:pt x="21461" y="0"/>
                </a:lnTo>
                <a:lnTo>
                  <a:pt x="23781" y="0"/>
                </a:lnTo>
                <a:lnTo>
                  <a:pt x="38861" y="6453"/>
                </a:lnTo>
                <a:lnTo>
                  <a:pt x="45241" y="21706"/>
                </a:lnTo>
                <a:lnTo>
                  <a:pt x="45241" y="83304"/>
                </a:lnTo>
                <a:lnTo>
                  <a:pt x="38861" y="98557"/>
                </a:lnTo>
                <a:lnTo>
                  <a:pt x="23781" y="105010"/>
                </a:lnTo>
                <a:lnTo>
                  <a:pt x="23781" y="105597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28" name="object 8"/>
          <p:cNvSpPr/>
          <p:nvPr/>
        </p:nvSpPr>
        <p:spPr>
          <a:xfrm>
            <a:off x="757691" y="5742048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29" name="object 9"/>
          <p:cNvSpPr/>
          <p:nvPr/>
        </p:nvSpPr>
        <p:spPr>
          <a:xfrm>
            <a:off x="839928" y="5742048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30" name="object 10"/>
          <p:cNvSpPr/>
          <p:nvPr/>
        </p:nvSpPr>
        <p:spPr>
          <a:xfrm>
            <a:off x="922166" y="5742048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1" name="object 11"/>
          <p:cNvSpPr/>
          <p:nvPr/>
        </p:nvSpPr>
        <p:spPr>
          <a:xfrm>
            <a:off x="1003914" y="5742048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2" name="object 12"/>
          <p:cNvSpPr/>
          <p:nvPr/>
        </p:nvSpPr>
        <p:spPr>
          <a:xfrm>
            <a:off x="757691" y="5812353"/>
            <a:ext cx="36225" cy="36638"/>
          </a:xfrm>
          <a:custGeom>
            <a:avLst/>
            <a:gdLst/>
            <a:ahLst/>
            <a:cxnLst/>
            <a:rect l="l" t="t" r="r" b="b"/>
            <a:pathLst>
              <a:path w="42922" h="43412">
                <a:moveTo>
                  <a:pt x="1" y="43412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2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3" name="object 13"/>
          <p:cNvSpPr/>
          <p:nvPr/>
        </p:nvSpPr>
        <p:spPr>
          <a:xfrm>
            <a:off x="839928" y="5812353"/>
            <a:ext cx="36225" cy="36638"/>
          </a:xfrm>
          <a:custGeom>
            <a:avLst/>
            <a:gdLst/>
            <a:ahLst/>
            <a:cxnLst/>
            <a:rect l="l" t="t" r="r" b="b"/>
            <a:pathLst>
              <a:path w="42922" h="43412">
                <a:moveTo>
                  <a:pt x="1" y="43412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2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4" name="object 14"/>
          <p:cNvSpPr/>
          <p:nvPr/>
        </p:nvSpPr>
        <p:spPr>
          <a:xfrm>
            <a:off x="922166" y="5812353"/>
            <a:ext cx="36225" cy="36638"/>
          </a:xfrm>
          <a:custGeom>
            <a:avLst/>
            <a:gdLst/>
            <a:ahLst/>
            <a:cxnLst/>
            <a:rect l="l" t="t" r="r" b="b"/>
            <a:pathLst>
              <a:path w="42922" h="43412">
                <a:moveTo>
                  <a:pt x="1" y="43412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2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5" name="object 15"/>
          <p:cNvSpPr/>
          <p:nvPr/>
        </p:nvSpPr>
        <p:spPr>
          <a:xfrm>
            <a:off x="1003914" y="5812353"/>
            <a:ext cx="36225" cy="36638"/>
          </a:xfrm>
          <a:custGeom>
            <a:avLst/>
            <a:gdLst/>
            <a:ahLst/>
            <a:cxnLst/>
            <a:rect l="l" t="t" r="r" b="b"/>
            <a:pathLst>
              <a:path w="42922" h="43412">
                <a:moveTo>
                  <a:pt x="1" y="43412"/>
                </a:moveTo>
                <a:lnTo>
                  <a:pt x="1" y="0"/>
                </a:lnTo>
                <a:lnTo>
                  <a:pt x="42921" y="0"/>
                </a:lnTo>
                <a:lnTo>
                  <a:pt x="42921" y="43412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6" name="object 16"/>
          <p:cNvSpPr/>
          <p:nvPr/>
        </p:nvSpPr>
        <p:spPr>
          <a:xfrm>
            <a:off x="757691" y="5883155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1"/>
                </a:lnTo>
                <a:lnTo>
                  <a:pt x="42921" y="1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7" name="object 17"/>
          <p:cNvSpPr/>
          <p:nvPr/>
        </p:nvSpPr>
        <p:spPr>
          <a:xfrm>
            <a:off x="839928" y="5883155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1"/>
                </a:lnTo>
                <a:lnTo>
                  <a:pt x="42921" y="1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8" name="object 18"/>
          <p:cNvSpPr/>
          <p:nvPr/>
        </p:nvSpPr>
        <p:spPr>
          <a:xfrm>
            <a:off x="922166" y="5883155"/>
            <a:ext cx="36225" cy="36639"/>
          </a:xfrm>
          <a:custGeom>
            <a:avLst/>
            <a:gdLst/>
            <a:ahLst/>
            <a:cxnLst/>
            <a:rect l="l" t="t" r="r" b="b"/>
            <a:pathLst>
              <a:path w="42922" h="43413">
                <a:moveTo>
                  <a:pt x="1" y="43413"/>
                </a:moveTo>
                <a:lnTo>
                  <a:pt x="1" y="1"/>
                </a:lnTo>
                <a:lnTo>
                  <a:pt x="42921" y="1"/>
                </a:lnTo>
                <a:lnTo>
                  <a:pt x="42921" y="43413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19" name="object 19"/>
          <p:cNvSpPr/>
          <p:nvPr/>
        </p:nvSpPr>
        <p:spPr>
          <a:xfrm>
            <a:off x="706630" y="6255559"/>
            <a:ext cx="369739" cy="385864"/>
          </a:xfrm>
          <a:custGeom>
            <a:avLst/>
            <a:gdLst/>
            <a:ahLst/>
            <a:cxnLst/>
            <a:rect l="l" t="t" r="r" b="b"/>
            <a:pathLst>
              <a:path w="438094" h="457200">
                <a:moveTo>
                  <a:pt x="90956" y="348343"/>
                </a:moveTo>
                <a:lnTo>
                  <a:pt x="113631" y="304800"/>
                </a:lnTo>
                <a:lnTo>
                  <a:pt x="144734" y="348343"/>
                </a:lnTo>
                <a:close/>
              </a:path>
              <a:path w="438094" h="457200">
                <a:moveTo>
                  <a:pt x="198511" y="345817"/>
                </a:moveTo>
                <a:lnTo>
                  <a:pt x="153333" y="285364"/>
                </a:lnTo>
                <a:lnTo>
                  <a:pt x="108155" y="207415"/>
                </a:lnTo>
                <a:lnTo>
                  <a:pt x="87619" y="130629"/>
                </a:lnTo>
                <a:lnTo>
                  <a:pt x="97946" y="79780"/>
                </a:lnTo>
                <a:lnTo>
                  <a:pt x="219047" y="83982"/>
                </a:lnTo>
                <a:lnTo>
                  <a:pt x="185855" y="97639"/>
                </a:lnTo>
                <a:lnTo>
                  <a:pt x="172114" y="130629"/>
                </a:lnTo>
                <a:lnTo>
                  <a:pt x="185863" y="163619"/>
                </a:lnTo>
                <a:lnTo>
                  <a:pt x="219047" y="177276"/>
                </a:lnTo>
                <a:lnTo>
                  <a:pt x="252231" y="163611"/>
                </a:lnTo>
                <a:lnTo>
                  <a:pt x="265979" y="130629"/>
                </a:lnTo>
                <a:lnTo>
                  <a:pt x="252239" y="97639"/>
                </a:lnTo>
                <a:lnTo>
                  <a:pt x="219047" y="83982"/>
                </a:lnTo>
                <a:lnTo>
                  <a:pt x="97946" y="79780"/>
                </a:lnTo>
                <a:lnTo>
                  <a:pt x="126111" y="38258"/>
                </a:lnTo>
                <a:lnTo>
                  <a:pt x="167887" y="10265"/>
                </a:lnTo>
                <a:lnTo>
                  <a:pt x="219047" y="0"/>
                </a:lnTo>
                <a:lnTo>
                  <a:pt x="270207" y="10265"/>
                </a:lnTo>
                <a:lnTo>
                  <a:pt x="311983" y="38258"/>
                </a:lnTo>
                <a:lnTo>
                  <a:pt x="340148" y="79780"/>
                </a:lnTo>
                <a:lnTo>
                  <a:pt x="350475" y="130629"/>
                </a:lnTo>
                <a:lnTo>
                  <a:pt x="329939" y="207415"/>
                </a:lnTo>
                <a:lnTo>
                  <a:pt x="284761" y="285364"/>
                </a:lnTo>
                <a:lnTo>
                  <a:pt x="239583" y="345817"/>
                </a:lnTo>
                <a:lnTo>
                  <a:pt x="219047" y="370114"/>
                </a:lnTo>
                <a:close/>
              </a:path>
              <a:path w="438094" h="457200">
                <a:moveTo>
                  <a:pt x="0" y="457200"/>
                </a:moveTo>
                <a:lnTo>
                  <a:pt x="61350" y="304800"/>
                </a:lnTo>
                <a:lnTo>
                  <a:pt x="113631" y="304800"/>
                </a:lnTo>
                <a:lnTo>
                  <a:pt x="90956" y="348343"/>
                </a:lnTo>
                <a:lnTo>
                  <a:pt x="64687" y="413657"/>
                </a:lnTo>
                <a:lnTo>
                  <a:pt x="373406" y="413657"/>
                </a:lnTo>
                <a:lnTo>
                  <a:pt x="347138" y="348343"/>
                </a:lnTo>
                <a:lnTo>
                  <a:pt x="293360" y="348343"/>
                </a:lnTo>
                <a:lnTo>
                  <a:pt x="324463" y="304800"/>
                </a:lnTo>
                <a:lnTo>
                  <a:pt x="376743" y="304800"/>
                </a:lnTo>
                <a:lnTo>
                  <a:pt x="438094" y="457200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pic>
        <p:nvPicPr>
          <p:cNvPr id="33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" y="7182526"/>
            <a:ext cx="7556429" cy="1337822"/>
          </a:xfrm>
          <a:prstGeom prst="rect">
            <a:avLst/>
          </a:prstGeom>
        </p:spPr>
      </p:pic>
      <p:sp>
        <p:nvSpPr>
          <p:cNvPr id="34" name="text 1"/>
          <p:cNvSpPr txBox="1"/>
          <p:nvPr/>
        </p:nvSpPr>
        <p:spPr>
          <a:xfrm>
            <a:off x="491055" y="3663062"/>
            <a:ext cx="2535566" cy="54553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545" b="1" spc="8" dirty="0">
                <a:solidFill>
                  <a:srgbClr val="E46C0A"/>
                </a:solidFill>
                <a:latin typeface="Arial"/>
                <a:cs typeface="Arial"/>
              </a:rPr>
              <a:t>SÉMINAIRE</a:t>
            </a:r>
            <a:endParaRPr sz="3545" dirty="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76866" y="6752619"/>
            <a:ext cx="1780900" cy="302491"/>
          </a:xfrm>
          <a:custGeom>
            <a:avLst/>
            <a:gdLst/>
            <a:ahLst/>
            <a:cxnLst/>
            <a:rect l="l" t="t" r="r" b="b"/>
            <a:pathLst>
              <a:path w="2340324" h="363382">
                <a:moveTo>
                  <a:pt x="90753" y="363382"/>
                </a:moveTo>
                <a:lnTo>
                  <a:pt x="55428" y="356243"/>
                </a:lnTo>
                <a:lnTo>
                  <a:pt x="26582" y="336774"/>
                </a:lnTo>
                <a:lnTo>
                  <a:pt x="7133" y="307898"/>
                </a:lnTo>
                <a:lnTo>
                  <a:pt x="1" y="272537"/>
                </a:lnTo>
                <a:lnTo>
                  <a:pt x="1" y="90846"/>
                </a:lnTo>
                <a:lnTo>
                  <a:pt x="7133" y="55485"/>
                </a:lnTo>
                <a:lnTo>
                  <a:pt x="26582" y="26608"/>
                </a:lnTo>
                <a:lnTo>
                  <a:pt x="55428" y="7139"/>
                </a:lnTo>
                <a:lnTo>
                  <a:pt x="90753" y="0"/>
                </a:lnTo>
                <a:lnTo>
                  <a:pt x="2249571" y="0"/>
                </a:lnTo>
                <a:lnTo>
                  <a:pt x="2284896" y="7139"/>
                </a:lnTo>
                <a:lnTo>
                  <a:pt x="2313743" y="26608"/>
                </a:lnTo>
                <a:lnTo>
                  <a:pt x="2333192" y="55485"/>
                </a:lnTo>
                <a:lnTo>
                  <a:pt x="2340324" y="90846"/>
                </a:lnTo>
                <a:lnTo>
                  <a:pt x="2340324" y="272537"/>
                </a:lnTo>
                <a:lnTo>
                  <a:pt x="2333192" y="307898"/>
                </a:lnTo>
                <a:lnTo>
                  <a:pt x="2313743" y="336774"/>
                </a:lnTo>
                <a:lnTo>
                  <a:pt x="2284896" y="356243"/>
                </a:lnTo>
                <a:lnTo>
                  <a:pt x="2249571" y="363382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>
            <a:noAutofit/>
          </a:bodyPr>
          <a:lstStyle/>
          <a:p>
            <a:endParaRPr sz="1519"/>
          </a:p>
        </p:txBody>
      </p:sp>
      <p:sp>
        <p:nvSpPr>
          <p:cNvPr id="38" name="text 1"/>
          <p:cNvSpPr txBox="1"/>
          <p:nvPr/>
        </p:nvSpPr>
        <p:spPr>
          <a:xfrm>
            <a:off x="762863" y="6827896"/>
            <a:ext cx="1641027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00" b="1" spc="8" dirty="0">
                <a:solidFill>
                  <a:schemeClr val="bg1"/>
                </a:solidFill>
                <a:latin typeface="Bahnschrift SemiBold" panose="020B0502040204020203" pitchFamily="34" charset="0"/>
                <a:cs typeface="Arial"/>
              </a:rPr>
              <a:t>T a r i f  : </a:t>
            </a:r>
            <a:r>
              <a:rPr lang="fr-CI" sz="1200" dirty="0">
                <a:solidFill>
                  <a:schemeClr val="bg1"/>
                </a:solidFill>
                <a:latin typeface="Bahnschrift SemiBold" panose="020B05020402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XOF </a:t>
            </a:r>
            <a:r>
              <a:rPr sz="1200" b="1" spc="8" dirty="0">
                <a:solidFill>
                  <a:schemeClr val="bg1"/>
                </a:solidFill>
                <a:latin typeface="Bahnschrift SemiBold" panose="020B0502040204020203" pitchFamily="34" charset="0"/>
                <a:cs typeface="Arial"/>
              </a:rPr>
              <a:t> </a:t>
            </a:r>
            <a:r>
              <a:rPr lang="fr-FR" sz="1200" b="1" spc="8" dirty="0">
                <a:solidFill>
                  <a:schemeClr val="bg1"/>
                </a:solidFill>
                <a:latin typeface="Bahnschrift SemiBold" panose="020B0502040204020203" pitchFamily="34" charset="0"/>
                <a:cs typeface="Arial"/>
              </a:rPr>
              <a:t>650</a:t>
            </a:r>
            <a:r>
              <a:rPr sz="1200" b="1" spc="8" dirty="0">
                <a:solidFill>
                  <a:schemeClr val="bg1"/>
                </a:solidFill>
                <a:latin typeface="Bahnschrift SemiBold" panose="020B0502040204020203" pitchFamily="34" charset="0"/>
                <a:cs typeface="Arial"/>
              </a:rPr>
              <a:t>  000 </a:t>
            </a:r>
            <a:endParaRPr sz="1200" dirty="0">
              <a:solidFill>
                <a:schemeClr val="bg1"/>
              </a:solidFill>
              <a:latin typeface="Bahnschrift SemiBold" panose="020B0502040204020203" pitchFamily="34" charset="0"/>
              <a:cs typeface="Arial"/>
            </a:endParaRPr>
          </a:p>
        </p:txBody>
      </p:sp>
      <p:sp>
        <p:nvSpPr>
          <p:cNvPr id="43" name="Freeform 4"/>
          <p:cNvSpPr/>
          <p:nvPr/>
        </p:nvSpPr>
        <p:spPr>
          <a:xfrm>
            <a:off x="3726454" y="1999853"/>
            <a:ext cx="5676252" cy="6816928"/>
          </a:xfrm>
          <a:custGeom>
            <a:avLst/>
            <a:gdLst/>
            <a:ahLst/>
            <a:cxnLst/>
            <a:rect l="l" t="t" r="r" b="b"/>
            <a:pathLst>
              <a:path w="6350000" h="6349974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</p:sp>
      <p:sp>
        <p:nvSpPr>
          <p:cNvPr id="52" name="Freeform 5"/>
          <p:cNvSpPr/>
          <p:nvPr/>
        </p:nvSpPr>
        <p:spPr>
          <a:xfrm>
            <a:off x="3872202" y="2403390"/>
            <a:ext cx="5467443" cy="6009854"/>
          </a:xfrm>
          <a:custGeom>
            <a:avLst/>
            <a:gdLst/>
            <a:ahLst/>
            <a:cxnLst/>
            <a:rect l="l" t="t" r="r" b="b"/>
            <a:pathLst>
              <a:path w="6350000" h="6349974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11"/>
            <a:stretch>
              <a:fillRect l="-45057" r="-4895"/>
            </a:stretch>
          </a:blipFill>
        </p:spPr>
      </p:sp>
      <p:pic>
        <p:nvPicPr>
          <p:cNvPr id="3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1261" y="2219380"/>
            <a:ext cx="1452858" cy="1238891"/>
          </a:xfrm>
          <a:prstGeom prst="rect">
            <a:avLst/>
          </a:prstGeom>
        </p:spPr>
      </p:pic>
      <p:sp>
        <p:nvSpPr>
          <p:cNvPr id="40" name="text 1"/>
          <p:cNvSpPr txBox="1"/>
          <p:nvPr/>
        </p:nvSpPr>
        <p:spPr>
          <a:xfrm>
            <a:off x="1286306" y="5623915"/>
            <a:ext cx="2247553" cy="285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857" b="1" spc="8" dirty="0">
                <a:solidFill>
                  <a:schemeClr val="accent1">
                    <a:lumMod val="50000"/>
                  </a:schemeClr>
                </a:solidFill>
                <a:latin typeface="Bahnschrift SemiBold SemiConden" panose="020B0502040204020203" pitchFamily="34" charset="0"/>
                <a:cs typeface="Arial"/>
              </a:rPr>
              <a:t>Du </a:t>
            </a:r>
            <a:r>
              <a:rPr lang="fr-FR" sz="1857" b="1" spc="8" dirty="0">
                <a:solidFill>
                  <a:schemeClr val="accent1">
                    <a:lumMod val="50000"/>
                  </a:schemeClr>
                </a:solidFill>
                <a:latin typeface="Bahnschrift SemiBold SemiConden" panose="020B0502040204020203" pitchFamily="34" charset="0"/>
                <a:cs typeface="Arial"/>
              </a:rPr>
              <a:t>18-19 Mai 2026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AC709E8-EF60-4276-A5EB-175F53478B4E}"/>
              </a:ext>
            </a:extLst>
          </p:cNvPr>
          <p:cNvSpPr txBox="1"/>
          <p:nvPr/>
        </p:nvSpPr>
        <p:spPr>
          <a:xfrm>
            <a:off x="483378" y="4164213"/>
            <a:ext cx="3231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 “Gouvernance et culture digitale : piloter l’humain dans un monde technologique”</a:t>
            </a:r>
            <a:endParaRPr lang="fr-FR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2" name="text 1">
            <a:extLst>
              <a:ext uri="{FF2B5EF4-FFF2-40B4-BE49-F238E27FC236}">
                <a16:creationId xmlns:a16="http://schemas.microsoft.com/office/drawing/2014/main" id="{58DAB905-160F-400C-AB0B-08675D3AA58F}"/>
              </a:ext>
            </a:extLst>
          </p:cNvPr>
          <p:cNvSpPr txBox="1"/>
          <p:nvPr/>
        </p:nvSpPr>
        <p:spPr>
          <a:xfrm>
            <a:off x="1387647" y="6312633"/>
            <a:ext cx="742383" cy="3247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fr-FR" sz="2110" spc="8" dirty="0">
                <a:solidFill>
                  <a:schemeClr val="accent1">
                    <a:lumMod val="50000"/>
                  </a:schemeClr>
                </a:solidFill>
                <a:latin typeface="Bahnschrift SemiBold Condensed" panose="020B0502040204020203" pitchFamily="34" charset="0"/>
                <a:cs typeface="Arial"/>
              </a:rPr>
              <a:t>ASSINIE </a:t>
            </a:r>
            <a:endParaRPr lang="fr-FR" sz="2110" dirty="0">
              <a:solidFill>
                <a:schemeClr val="accent1">
                  <a:lumMod val="50000"/>
                </a:schemeClr>
              </a:solidFill>
              <a:latin typeface="Bahnschrift SemiBold Condensed" panose="020B0502040204020203" pitchFamily="34" charset="0"/>
              <a:cs typeface="Arial"/>
            </a:endParaRPr>
          </a:p>
        </p:txBody>
      </p:sp>
      <p:sp>
        <p:nvSpPr>
          <p:cNvPr id="44" name="object 21">
            <a:extLst>
              <a:ext uri="{FF2B5EF4-FFF2-40B4-BE49-F238E27FC236}">
                <a16:creationId xmlns:a16="http://schemas.microsoft.com/office/drawing/2014/main" id="{7DB36364-5397-4D6D-B902-FCD427A762E8}"/>
              </a:ext>
            </a:extLst>
          </p:cNvPr>
          <p:cNvSpPr txBox="1"/>
          <p:nvPr/>
        </p:nvSpPr>
        <p:spPr>
          <a:xfrm>
            <a:off x="540584" y="6977565"/>
            <a:ext cx="2714023" cy="575157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12700">
              <a:spcBef>
                <a:spcPts val="1125"/>
              </a:spcBef>
            </a:pPr>
            <a:r>
              <a:rPr lang="fr-FR" sz="1400" b="1" spc="65" dirty="0">
                <a:solidFill>
                  <a:schemeClr val="accent6">
                    <a:lumMod val="75000"/>
                  </a:schemeClr>
                </a:solidFill>
                <a:latin typeface="Bahnschrift SemiBold" panose="020B0502040204020203" pitchFamily="34" charset="0"/>
                <a:cs typeface="Arimo"/>
              </a:rPr>
              <a:t>CIBLE</a:t>
            </a:r>
            <a:r>
              <a:rPr lang="fr-FR" sz="1600" b="1" dirty="0">
                <a:latin typeface="Bahnschrift SemiBold" panose="020B0502040204020203" pitchFamily="34" charset="0"/>
                <a:cs typeface="Arimo"/>
              </a:rPr>
              <a:t>: </a:t>
            </a:r>
            <a:r>
              <a:rPr sz="1200" spc="5" dirty="0">
                <a:solidFill>
                  <a:srgbClr val="002938"/>
                </a:solidFill>
                <a:latin typeface="Bahnschrift SemiBold" panose="020B0502040204020203" pitchFamily="34" charset="0"/>
                <a:cs typeface="Arial"/>
              </a:rPr>
              <a:t>Managers</a:t>
            </a:r>
            <a:r>
              <a:rPr lang="fr-FR" sz="1200" spc="5" dirty="0">
                <a:solidFill>
                  <a:srgbClr val="002938"/>
                </a:solidFill>
                <a:latin typeface="Bahnschrift SemiBold" panose="020B0502040204020203" pitchFamily="34" charset="0"/>
                <a:cs typeface="Arial"/>
              </a:rPr>
              <a:t>, </a:t>
            </a:r>
            <a:r>
              <a:rPr sz="1200" dirty="0" err="1">
                <a:solidFill>
                  <a:srgbClr val="002938"/>
                </a:solidFill>
                <a:latin typeface="Bahnschrift SemiBold" panose="020B0502040204020203" pitchFamily="34" charset="0"/>
                <a:cs typeface="Arial"/>
              </a:rPr>
              <a:t>Directeurs</a:t>
            </a:r>
            <a:r>
              <a:rPr lang="fr-FR" sz="1200" dirty="0">
                <a:solidFill>
                  <a:srgbClr val="002938"/>
                </a:solidFill>
                <a:latin typeface="Bahnschrift SemiBold" panose="020B0502040204020203" pitchFamily="34" charset="0"/>
                <a:cs typeface="Arial"/>
              </a:rPr>
              <a:t>, </a:t>
            </a:r>
            <a:r>
              <a:rPr sz="1200" spc="-5" dirty="0">
                <a:solidFill>
                  <a:srgbClr val="002938"/>
                </a:solidFill>
                <a:latin typeface="Bahnschrift SemiBold" panose="020B0502040204020203" pitchFamily="34" charset="0"/>
                <a:cs typeface="Arial"/>
              </a:rPr>
              <a:t>Chef</a:t>
            </a:r>
            <a:r>
              <a:rPr sz="1200" spc="-105" dirty="0">
                <a:solidFill>
                  <a:srgbClr val="002938"/>
                </a:solidFill>
                <a:latin typeface="Bahnschrift SemiBold" panose="020B0502040204020203" pitchFamily="34" charset="0"/>
                <a:cs typeface="Arial"/>
              </a:rPr>
              <a:t> </a:t>
            </a:r>
            <a:r>
              <a:rPr sz="1200" dirty="0" err="1">
                <a:solidFill>
                  <a:srgbClr val="002938"/>
                </a:solidFill>
                <a:latin typeface="Bahnschrift SemiBold" panose="020B0502040204020203" pitchFamily="34" charset="0"/>
                <a:cs typeface="Arial"/>
              </a:rPr>
              <a:t>d’équipes</a:t>
            </a:r>
            <a:r>
              <a:rPr lang="fr-FR" sz="1200" dirty="0">
                <a:solidFill>
                  <a:srgbClr val="002938"/>
                </a:solidFill>
                <a:latin typeface="Bahnschrift SemiBold" panose="020B0502040204020203" pitchFamily="34" charset="0"/>
                <a:cs typeface="Arial"/>
              </a:rPr>
              <a:t>, </a:t>
            </a:r>
            <a:r>
              <a:rPr sz="1200" dirty="0">
                <a:solidFill>
                  <a:srgbClr val="002938"/>
                </a:solidFill>
                <a:latin typeface="Bahnschrift SemiBold" panose="020B0502040204020203" pitchFamily="34" charset="0"/>
                <a:cs typeface="Arial"/>
              </a:rPr>
              <a:t>Entrepreneurs</a:t>
            </a:r>
            <a:endParaRPr sz="1200" dirty="0">
              <a:latin typeface="Bahnschrift SemiBold" panose="020B0502040204020203" pitchFamily="34" charset="0"/>
              <a:cs typeface="Arial"/>
            </a:endParaRPr>
          </a:p>
        </p:txBody>
      </p:sp>
      <p:pic>
        <p:nvPicPr>
          <p:cNvPr id="45" name="object 5">
            <a:extLst>
              <a:ext uri="{FF2B5EF4-FFF2-40B4-BE49-F238E27FC236}">
                <a16:creationId xmlns:a16="http://schemas.microsoft.com/office/drawing/2014/main" id="{4EC4876C-7981-45BE-A2B4-2B814905D994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6632" y="116245"/>
            <a:ext cx="2035265" cy="10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85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6647" cy="10706099"/>
            <a:chOff x="0" y="0"/>
            <a:chExt cx="7556647" cy="107060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3325" cy="106965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67946" y="5510322"/>
              <a:ext cx="154305" cy="12065"/>
            </a:xfrm>
            <a:custGeom>
              <a:avLst/>
              <a:gdLst/>
              <a:ahLst/>
              <a:cxnLst/>
              <a:rect l="l" t="t" r="r" b="b"/>
              <a:pathLst>
                <a:path w="154305" h="12064">
                  <a:moveTo>
                    <a:pt x="153901" y="0"/>
                  </a:moveTo>
                  <a:lnTo>
                    <a:pt x="0" y="0"/>
                  </a:lnTo>
                  <a:lnTo>
                    <a:pt x="0" y="11750"/>
                  </a:lnTo>
                  <a:lnTo>
                    <a:pt x="153901" y="11750"/>
                  </a:lnTo>
                  <a:lnTo>
                    <a:pt x="15390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03196" y="148282"/>
              <a:ext cx="1504948" cy="80361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89932" y="3673474"/>
              <a:ext cx="5466715" cy="7032625"/>
            </a:xfrm>
            <a:custGeom>
              <a:avLst/>
              <a:gdLst/>
              <a:ahLst/>
              <a:cxnLst/>
              <a:rect l="l" t="t" r="r" b="b"/>
              <a:pathLst>
                <a:path w="5466715" h="7032625">
                  <a:moveTo>
                    <a:pt x="5050933" y="0"/>
                  </a:moveTo>
                  <a:lnTo>
                    <a:pt x="4954400" y="904"/>
                  </a:lnTo>
                  <a:lnTo>
                    <a:pt x="4858306" y="3605"/>
                  </a:lnTo>
                  <a:lnTo>
                    <a:pt x="4762669" y="8087"/>
                  </a:lnTo>
                  <a:lnTo>
                    <a:pt x="4667503" y="14335"/>
                  </a:lnTo>
                  <a:lnTo>
                    <a:pt x="4572824" y="22332"/>
                  </a:lnTo>
                  <a:lnTo>
                    <a:pt x="4478650" y="32062"/>
                  </a:lnTo>
                  <a:lnTo>
                    <a:pt x="4384996" y="43509"/>
                  </a:lnTo>
                  <a:lnTo>
                    <a:pt x="4291877" y="56657"/>
                  </a:lnTo>
                  <a:lnTo>
                    <a:pt x="4199311" y="71490"/>
                  </a:lnTo>
                  <a:lnTo>
                    <a:pt x="4107313" y="87991"/>
                  </a:lnTo>
                  <a:lnTo>
                    <a:pt x="4015899" y="106146"/>
                  </a:lnTo>
                  <a:lnTo>
                    <a:pt x="3925085" y="125936"/>
                  </a:lnTo>
                  <a:lnTo>
                    <a:pt x="3834888" y="147348"/>
                  </a:lnTo>
                  <a:lnTo>
                    <a:pt x="3745323" y="170364"/>
                  </a:lnTo>
                  <a:lnTo>
                    <a:pt x="3656407" y="194968"/>
                  </a:lnTo>
                  <a:lnTo>
                    <a:pt x="3568155" y="221145"/>
                  </a:lnTo>
                  <a:lnTo>
                    <a:pt x="3524283" y="234818"/>
                  </a:lnTo>
                  <a:lnTo>
                    <a:pt x="3480584" y="248878"/>
                  </a:lnTo>
                  <a:lnTo>
                    <a:pt x="3437058" y="263324"/>
                  </a:lnTo>
                  <a:lnTo>
                    <a:pt x="3393709" y="278152"/>
                  </a:lnTo>
                  <a:lnTo>
                    <a:pt x="3350538" y="293361"/>
                  </a:lnTo>
                  <a:lnTo>
                    <a:pt x="3307547" y="308949"/>
                  </a:lnTo>
                  <a:lnTo>
                    <a:pt x="3264739" y="324915"/>
                  </a:lnTo>
                  <a:lnTo>
                    <a:pt x="3222114" y="341255"/>
                  </a:lnTo>
                  <a:lnTo>
                    <a:pt x="3179676" y="357968"/>
                  </a:lnTo>
                  <a:lnTo>
                    <a:pt x="3137426" y="375053"/>
                  </a:lnTo>
                  <a:lnTo>
                    <a:pt x="3095367" y="392506"/>
                  </a:lnTo>
                  <a:lnTo>
                    <a:pt x="3053499" y="410326"/>
                  </a:lnTo>
                  <a:lnTo>
                    <a:pt x="3011826" y="428512"/>
                  </a:lnTo>
                  <a:lnTo>
                    <a:pt x="2970349" y="447060"/>
                  </a:lnTo>
                  <a:lnTo>
                    <a:pt x="2929071" y="465969"/>
                  </a:lnTo>
                  <a:lnTo>
                    <a:pt x="2887992" y="485237"/>
                  </a:lnTo>
                  <a:lnTo>
                    <a:pt x="2847116" y="504863"/>
                  </a:lnTo>
                  <a:lnTo>
                    <a:pt x="2806444" y="524843"/>
                  </a:lnTo>
                  <a:lnTo>
                    <a:pt x="2765979" y="545176"/>
                  </a:lnTo>
                  <a:lnTo>
                    <a:pt x="2725722" y="565860"/>
                  </a:lnTo>
                  <a:lnTo>
                    <a:pt x="2685675" y="586892"/>
                  </a:lnTo>
                  <a:lnTo>
                    <a:pt x="2645841" y="608272"/>
                  </a:lnTo>
                  <a:lnTo>
                    <a:pt x="2606221" y="629997"/>
                  </a:lnTo>
                  <a:lnTo>
                    <a:pt x="2566817" y="652064"/>
                  </a:lnTo>
                  <a:lnTo>
                    <a:pt x="2527631" y="674473"/>
                  </a:lnTo>
                  <a:lnTo>
                    <a:pt x="2488666" y="697220"/>
                  </a:lnTo>
                  <a:lnTo>
                    <a:pt x="2449924" y="720304"/>
                  </a:lnTo>
                  <a:lnTo>
                    <a:pt x="2411405" y="743723"/>
                  </a:lnTo>
                  <a:lnTo>
                    <a:pt x="2373114" y="767475"/>
                  </a:lnTo>
                  <a:lnTo>
                    <a:pt x="2335050" y="791557"/>
                  </a:lnTo>
                  <a:lnTo>
                    <a:pt x="2297217" y="815969"/>
                  </a:lnTo>
                  <a:lnTo>
                    <a:pt x="2259616" y="840707"/>
                  </a:lnTo>
                  <a:lnTo>
                    <a:pt x="2222250" y="865770"/>
                  </a:lnTo>
                  <a:lnTo>
                    <a:pt x="2185120" y="891156"/>
                  </a:lnTo>
                  <a:lnTo>
                    <a:pt x="2148229" y="916863"/>
                  </a:lnTo>
                  <a:lnTo>
                    <a:pt x="2111578" y="942888"/>
                  </a:lnTo>
                  <a:lnTo>
                    <a:pt x="2075170" y="969230"/>
                  </a:lnTo>
                  <a:lnTo>
                    <a:pt x="2039006" y="995887"/>
                  </a:lnTo>
                  <a:lnTo>
                    <a:pt x="2003088" y="1022857"/>
                  </a:lnTo>
                  <a:lnTo>
                    <a:pt x="1967419" y="1050138"/>
                  </a:lnTo>
                  <a:lnTo>
                    <a:pt x="1932001" y="1077727"/>
                  </a:lnTo>
                  <a:lnTo>
                    <a:pt x="1896835" y="1105623"/>
                  </a:lnTo>
                  <a:lnTo>
                    <a:pt x="1861923" y="1133823"/>
                  </a:lnTo>
                  <a:lnTo>
                    <a:pt x="1827268" y="1162327"/>
                  </a:lnTo>
                  <a:lnTo>
                    <a:pt x="1792872" y="1191131"/>
                  </a:lnTo>
                  <a:lnTo>
                    <a:pt x="1758736" y="1220234"/>
                  </a:lnTo>
                  <a:lnTo>
                    <a:pt x="1724862" y="1249633"/>
                  </a:lnTo>
                  <a:lnTo>
                    <a:pt x="1691254" y="1279327"/>
                  </a:lnTo>
                  <a:lnTo>
                    <a:pt x="1657911" y="1309314"/>
                  </a:lnTo>
                  <a:lnTo>
                    <a:pt x="1624838" y="1339592"/>
                  </a:lnTo>
                  <a:lnTo>
                    <a:pt x="1592035" y="1370158"/>
                  </a:lnTo>
                  <a:lnTo>
                    <a:pt x="1559504" y="1401011"/>
                  </a:lnTo>
                  <a:lnTo>
                    <a:pt x="1527248" y="1432148"/>
                  </a:lnTo>
                  <a:lnTo>
                    <a:pt x="1495269" y="1463568"/>
                  </a:lnTo>
                  <a:lnTo>
                    <a:pt x="1463568" y="1495269"/>
                  </a:lnTo>
                  <a:lnTo>
                    <a:pt x="1432148" y="1527248"/>
                  </a:lnTo>
                  <a:lnTo>
                    <a:pt x="1401011" y="1559504"/>
                  </a:lnTo>
                  <a:lnTo>
                    <a:pt x="1370158" y="1592035"/>
                  </a:lnTo>
                  <a:lnTo>
                    <a:pt x="1339592" y="1624838"/>
                  </a:lnTo>
                  <a:lnTo>
                    <a:pt x="1309314" y="1657911"/>
                  </a:lnTo>
                  <a:lnTo>
                    <a:pt x="1279327" y="1691254"/>
                  </a:lnTo>
                  <a:lnTo>
                    <a:pt x="1249633" y="1724862"/>
                  </a:lnTo>
                  <a:lnTo>
                    <a:pt x="1220234" y="1758736"/>
                  </a:lnTo>
                  <a:lnTo>
                    <a:pt x="1191131" y="1792872"/>
                  </a:lnTo>
                  <a:lnTo>
                    <a:pt x="1162327" y="1827268"/>
                  </a:lnTo>
                  <a:lnTo>
                    <a:pt x="1133823" y="1861923"/>
                  </a:lnTo>
                  <a:lnTo>
                    <a:pt x="1105623" y="1896835"/>
                  </a:lnTo>
                  <a:lnTo>
                    <a:pt x="1077727" y="1932001"/>
                  </a:lnTo>
                  <a:lnTo>
                    <a:pt x="1050138" y="1967419"/>
                  </a:lnTo>
                  <a:lnTo>
                    <a:pt x="1022857" y="2003088"/>
                  </a:lnTo>
                  <a:lnTo>
                    <a:pt x="995887" y="2039006"/>
                  </a:lnTo>
                  <a:lnTo>
                    <a:pt x="969230" y="2075170"/>
                  </a:lnTo>
                  <a:lnTo>
                    <a:pt x="942888" y="2111578"/>
                  </a:lnTo>
                  <a:lnTo>
                    <a:pt x="916863" y="2148229"/>
                  </a:lnTo>
                  <a:lnTo>
                    <a:pt x="891156" y="2185120"/>
                  </a:lnTo>
                  <a:lnTo>
                    <a:pt x="865770" y="2222250"/>
                  </a:lnTo>
                  <a:lnTo>
                    <a:pt x="840707" y="2259616"/>
                  </a:lnTo>
                  <a:lnTo>
                    <a:pt x="815969" y="2297217"/>
                  </a:lnTo>
                  <a:lnTo>
                    <a:pt x="791557" y="2335050"/>
                  </a:lnTo>
                  <a:lnTo>
                    <a:pt x="767475" y="2373114"/>
                  </a:lnTo>
                  <a:lnTo>
                    <a:pt x="743723" y="2411405"/>
                  </a:lnTo>
                  <a:lnTo>
                    <a:pt x="720304" y="2449924"/>
                  </a:lnTo>
                  <a:lnTo>
                    <a:pt x="697220" y="2488666"/>
                  </a:lnTo>
                  <a:lnTo>
                    <a:pt x="674473" y="2527631"/>
                  </a:lnTo>
                  <a:lnTo>
                    <a:pt x="652064" y="2566817"/>
                  </a:lnTo>
                  <a:lnTo>
                    <a:pt x="629997" y="2606221"/>
                  </a:lnTo>
                  <a:lnTo>
                    <a:pt x="608272" y="2645841"/>
                  </a:lnTo>
                  <a:lnTo>
                    <a:pt x="586892" y="2685675"/>
                  </a:lnTo>
                  <a:lnTo>
                    <a:pt x="565860" y="2725722"/>
                  </a:lnTo>
                  <a:lnTo>
                    <a:pt x="545176" y="2765979"/>
                  </a:lnTo>
                  <a:lnTo>
                    <a:pt x="524843" y="2806444"/>
                  </a:lnTo>
                  <a:lnTo>
                    <a:pt x="504863" y="2847116"/>
                  </a:lnTo>
                  <a:lnTo>
                    <a:pt x="485237" y="2887992"/>
                  </a:lnTo>
                  <a:lnTo>
                    <a:pt x="465969" y="2929071"/>
                  </a:lnTo>
                  <a:lnTo>
                    <a:pt x="447060" y="2970349"/>
                  </a:lnTo>
                  <a:lnTo>
                    <a:pt x="428512" y="3011826"/>
                  </a:lnTo>
                  <a:lnTo>
                    <a:pt x="410326" y="3053499"/>
                  </a:lnTo>
                  <a:lnTo>
                    <a:pt x="392506" y="3095367"/>
                  </a:lnTo>
                  <a:lnTo>
                    <a:pt x="375053" y="3137426"/>
                  </a:lnTo>
                  <a:lnTo>
                    <a:pt x="357968" y="3179676"/>
                  </a:lnTo>
                  <a:lnTo>
                    <a:pt x="341255" y="3222114"/>
                  </a:lnTo>
                  <a:lnTo>
                    <a:pt x="324915" y="3264739"/>
                  </a:lnTo>
                  <a:lnTo>
                    <a:pt x="308949" y="3307547"/>
                  </a:lnTo>
                  <a:lnTo>
                    <a:pt x="293361" y="3350538"/>
                  </a:lnTo>
                  <a:lnTo>
                    <a:pt x="278152" y="3393709"/>
                  </a:lnTo>
                  <a:lnTo>
                    <a:pt x="263324" y="3437058"/>
                  </a:lnTo>
                  <a:lnTo>
                    <a:pt x="248878" y="3480584"/>
                  </a:lnTo>
                  <a:lnTo>
                    <a:pt x="234818" y="3524283"/>
                  </a:lnTo>
                  <a:lnTo>
                    <a:pt x="221145" y="3568155"/>
                  </a:lnTo>
                  <a:lnTo>
                    <a:pt x="207861" y="3612197"/>
                  </a:lnTo>
                  <a:lnTo>
                    <a:pt x="194968" y="3656407"/>
                  </a:lnTo>
                  <a:lnTo>
                    <a:pt x="182469" y="3700783"/>
                  </a:lnTo>
                  <a:lnTo>
                    <a:pt x="170364" y="3745323"/>
                  </a:lnTo>
                  <a:lnTo>
                    <a:pt x="158656" y="3790025"/>
                  </a:lnTo>
                  <a:lnTo>
                    <a:pt x="147348" y="3834888"/>
                  </a:lnTo>
                  <a:lnTo>
                    <a:pt x="136441" y="3879908"/>
                  </a:lnTo>
                  <a:lnTo>
                    <a:pt x="125936" y="3925085"/>
                  </a:lnTo>
                  <a:lnTo>
                    <a:pt x="115837" y="3970416"/>
                  </a:lnTo>
                  <a:lnTo>
                    <a:pt x="106146" y="4015899"/>
                  </a:lnTo>
                  <a:lnTo>
                    <a:pt x="96863" y="4061532"/>
                  </a:lnTo>
                  <a:lnTo>
                    <a:pt x="87991" y="4107313"/>
                  </a:lnTo>
                  <a:lnTo>
                    <a:pt x="79533" y="4153240"/>
                  </a:lnTo>
                  <a:lnTo>
                    <a:pt x="71490" y="4199311"/>
                  </a:lnTo>
                  <a:lnTo>
                    <a:pt x="63864" y="4245524"/>
                  </a:lnTo>
                  <a:lnTo>
                    <a:pt x="56657" y="4291877"/>
                  </a:lnTo>
                  <a:lnTo>
                    <a:pt x="49871" y="4338368"/>
                  </a:lnTo>
                  <a:lnTo>
                    <a:pt x="43509" y="4384996"/>
                  </a:lnTo>
                  <a:lnTo>
                    <a:pt x="37572" y="4431757"/>
                  </a:lnTo>
                  <a:lnTo>
                    <a:pt x="32062" y="4478650"/>
                  </a:lnTo>
                  <a:lnTo>
                    <a:pt x="26982" y="4525673"/>
                  </a:lnTo>
                  <a:lnTo>
                    <a:pt x="22332" y="4572824"/>
                  </a:lnTo>
                  <a:lnTo>
                    <a:pt x="18116" y="4620102"/>
                  </a:lnTo>
                  <a:lnTo>
                    <a:pt x="14335" y="4667503"/>
                  </a:lnTo>
                  <a:lnTo>
                    <a:pt x="10992" y="4715026"/>
                  </a:lnTo>
                  <a:lnTo>
                    <a:pt x="8087" y="4762669"/>
                  </a:lnTo>
                  <a:lnTo>
                    <a:pt x="5625" y="4810430"/>
                  </a:lnTo>
                  <a:lnTo>
                    <a:pt x="3605" y="4858306"/>
                  </a:lnTo>
                  <a:lnTo>
                    <a:pt x="2031" y="4906297"/>
                  </a:lnTo>
                  <a:lnTo>
                    <a:pt x="904" y="4954400"/>
                  </a:lnTo>
                  <a:lnTo>
                    <a:pt x="226" y="5002613"/>
                  </a:lnTo>
                  <a:lnTo>
                    <a:pt x="0" y="5050933"/>
                  </a:lnTo>
                  <a:lnTo>
                    <a:pt x="226" y="5099253"/>
                  </a:lnTo>
                  <a:lnTo>
                    <a:pt x="904" y="5147466"/>
                  </a:lnTo>
                  <a:lnTo>
                    <a:pt x="2031" y="5195569"/>
                  </a:lnTo>
                  <a:lnTo>
                    <a:pt x="3605" y="5243560"/>
                  </a:lnTo>
                  <a:lnTo>
                    <a:pt x="5625" y="5291436"/>
                  </a:lnTo>
                  <a:lnTo>
                    <a:pt x="8087" y="5339197"/>
                  </a:lnTo>
                  <a:lnTo>
                    <a:pt x="10992" y="5386840"/>
                  </a:lnTo>
                  <a:lnTo>
                    <a:pt x="14335" y="5434363"/>
                  </a:lnTo>
                  <a:lnTo>
                    <a:pt x="18116" y="5481764"/>
                  </a:lnTo>
                  <a:lnTo>
                    <a:pt x="22332" y="5529042"/>
                  </a:lnTo>
                  <a:lnTo>
                    <a:pt x="26982" y="5576193"/>
                  </a:lnTo>
                  <a:lnTo>
                    <a:pt x="32062" y="5623216"/>
                  </a:lnTo>
                  <a:lnTo>
                    <a:pt x="37572" y="5670109"/>
                  </a:lnTo>
                  <a:lnTo>
                    <a:pt x="43509" y="5716870"/>
                  </a:lnTo>
                  <a:lnTo>
                    <a:pt x="49871" y="5763497"/>
                  </a:lnTo>
                  <a:lnTo>
                    <a:pt x="56657" y="5809989"/>
                  </a:lnTo>
                  <a:lnTo>
                    <a:pt x="63864" y="5856342"/>
                  </a:lnTo>
                  <a:lnTo>
                    <a:pt x="71490" y="5902555"/>
                  </a:lnTo>
                  <a:lnTo>
                    <a:pt x="79533" y="5948626"/>
                  </a:lnTo>
                  <a:lnTo>
                    <a:pt x="87991" y="5994553"/>
                  </a:lnTo>
                  <a:lnTo>
                    <a:pt x="96863" y="6040334"/>
                  </a:lnTo>
                  <a:lnTo>
                    <a:pt x="106146" y="6085967"/>
                  </a:lnTo>
                  <a:lnTo>
                    <a:pt x="115837" y="6131450"/>
                  </a:lnTo>
                  <a:lnTo>
                    <a:pt x="125936" y="6176781"/>
                  </a:lnTo>
                  <a:lnTo>
                    <a:pt x="136441" y="6221957"/>
                  </a:lnTo>
                  <a:lnTo>
                    <a:pt x="147348" y="6266978"/>
                  </a:lnTo>
                  <a:lnTo>
                    <a:pt x="158656" y="6311840"/>
                  </a:lnTo>
                  <a:lnTo>
                    <a:pt x="170364" y="6356543"/>
                  </a:lnTo>
                  <a:lnTo>
                    <a:pt x="182469" y="6401083"/>
                  </a:lnTo>
                  <a:lnTo>
                    <a:pt x="194968" y="6445459"/>
                  </a:lnTo>
                  <a:lnTo>
                    <a:pt x="207861" y="6489669"/>
                  </a:lnTo>
                  <a:lnTo>
                    <a:pt x="221145" y="6533711"/>
                  </a:lnTo>
                  <a:lnTo>
                    <a:pt x="234818" y="6577583"/>
                  </a:lnTo>
                  <a:lnTo>
                    <a:pt x="248878" y="6621282"/>
                  </a:lnTo>
                  <a:lnTo>
                    <a:pt x="263324" y="6664808"/>
                  </a:lnTo>
                  <a:lnTo>
                    <a:pt x="278152" y="6708157"/>
                  </a:lnTo>
                  <a:lnTo>
                    <a:pt x="293361" y="6751328"/>
                  </a:lnTo>
                  <a:lnTo>
                    <a:pt x="308949" y="6794318"/>
                  </a:lnTo>
                  <a:lnTo>
                    <a:pt x="324915" y="6837127"/>
                  </a:lnTo>
                  <a:lnTo>
                    <a:pt x="341255" y="6879751"/>
                  </a:lnTo>
                  <a:lnTo>
                    <a:pt x="357968" y="6922190"/>
                  </a:lnTo>
                  <a:lnTo>
                    <a:pt x="375053" y="6964439"/>
                  </a:lnTo>
                  <a:lnTo>
                    <a:pt x="392506" y="7006499"/>
                  </a:lnTo>
                  <a:lnTo>
                    <a:pt x="403626" y="7032625"/>
                  </a:lnTo>
                  <a:lnTo>
                    <a:pt x="5466567" y="7032625"/>
                  </a:lnTo>
                  <a:lnTo>
                    <a:pt x="5466567" y="16904"/>
                  </a:lnTo>
                  <a:lnTo>
                    <a:pt x="5386840" y="10992"/>
                  </a:lnTo>
                  <a:lnTo>
                    <a:pt x="5291436" y="5625"/>
                  </a:lnTo>
                  <a:lnTo>
                    <a:pt x="5195569" y="2031"/>
                  </a:lnTo>
                  <a:lnTo>
                    <a:pt x="5099253" y="226"/>
                  </a:lnTo>
                  <a:lnTo>
                    <a:pt x="5050933" y="0"/>
                  </a:lnTo>
                  <a:close/>
                </a:path>
              </a:pathLst>
            </a:custGeom>
            <a:solidFill>
              <a:srgbClr val="00357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9" name="Group 2">
            <a:extLst>
              <a:ext uri="{FF2B5EF4-FFF2-40B4-BE49-F238E27FC236}">
                <a16:creationId xmlns:a16="http://schemas.microsoft.com/office/drawing/2014/main" id="{9B146374-9C31-49F6-932C-42B5CCEEAB95}"/>
              </a:ext>
            </a:extLst>
          </p:cNvPr>
          <p:cNvGrpSpPr/>
          <p:nvPr/>
        </p:nvGrpSpPr>
        <p:grpSpPr>
          <a:xfrm>
            <a:off x="-1419804" y="-64180"/>
            <a:ext cx="8959850" cy="8549620"/>
            <a:chOff x="0" y="0"/>
            <a:chExt cx="14714027" cy="14713968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18795AE0-9402-4A6F-8911-71FFD7E2FFD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4714027" cy="14713968"/>
              <a:chOff x="0" y="0"/>
              <a:chExt cx="6350000" cy="6349975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E07F31A8-072B-4E9D-8DF7-BC392555055E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00367B"/>
              </a:solidFill>
            </p:spPr>
          </p:sp>
        </p:grpSp>
        <p:grpSp>
          <p:nvGrpSpPr>
            <p:cNvPr id="11" name="Group 5">
              <a:extLst>
                <a:ext uri="{FF2B5EF4-FFF2-40B4-BE49-F238E27FC236}">
                  <a16:creationId xmlns:a16="http://schemas.microsoft.com/office/drawing/2014/main" id="{FB905CD2-5D4F-4061-A3D0-4C039B7039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3248" y="163247"/>
              <a:ext cx="14387531" cy="14387473"/>
              <a:chOff x="0" y="0"/>
              <a:chExt cx="6350000" cy="6349975"/>
            </a:xfrm>
          </p:grpSpPr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BDA57A2E-5C54-4E30-A824-B61CDEC4861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49812"/>
                </a:stretch>
              </a:blipFill>
            </p:spPr>
          </p:sp>
        </p:grpSp>
      </p:grpSp>
      <p:pic>
        <p:nvPicPr>
          <p:cNvPr id="14" name="object 7">
            <a:extLst>
              <a:ext uri="{FF2B5EF4-FFF2-40B4-BE49-F238E27FC236}">
                <a16:creationId xmlns:a16="http://schemas.microsoft.com/office/drawing/2014/main" id="{44E9A50C-261E-4817-BFBF-BBA3EAE230B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504942" y="6202489"/>
            <a:ext cx="3099816" cy="4498848"/>
          </a:xfrm>
          <a:prstGeom prst="rect">
            <a:avLst/>
          </a:prstGeom>
        </p:spPr>
      </p:pic>
      <p:sp>
        <p:nvSpPr>
          <p:cNvPr id="16" name="object 8">
            <a:extLst>
              <a:ext uri="{FF2B5EF4-FFF2-40B4-BE49-F238E27FC236}">
                <a16:creationId xmlns:a16="http://schemas.microsoft.com/office/drawing/2014/main" id="{A6697690-5667-4466-B828-7F2B51A1457E}"/>
              </a:ext>
            </a:extLst>
          </p:cNvPr>
          <p:cNvSpPr txBox="1"/>
          <p:nvPr/>
        </p:nvSpPr>
        <p:spPr>
          <a:xfrm>
            <a:off x="3957443" y="2403574"/>
            <a:ext cx="3710131" cy="31067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899"/>
              </a:lnSpc>
            </a:pPr>
            <a:r>
              <a:rPr lang="fr-FR" sz="2800" spc="-10" dirty="0">
                <a:solidFill>
                  <a:schemeClr val="accent1">
                    <a:lumMod val="50000"/>
                  </a:schemeClr>
                </a:solidFill>
                <a:latin typeface="Arial Black"/>
                <a:cs typeface="Arial Black"/>
              </a:rPr>
              <a:t>FORMATION INTER- INTRA ENTREPRISE:</a:t>
            </a:r>
          </a:p>
          <a:p>
            <a:pPr marL="12700" marR="5080">
              <a:lnSpc>
                <a:spcPct val="102899"/>
              </a:lnSpc>
            </a:pPr>
            <a:endParaRPr lang="fr-FR" sz="2800" spc="-10" dirty="0">
              <a:solidFill>
                <a:schemeClr val="accent1">
                  <a:lumMod val="50000"/>
                </a:schemeClr>
              </a:solidFill>
              <a:latin typeface="Arial Black"/>
              <a:cs typeface="Arial Black"/>
            </a:endParaRPr>
          </a:p>
          <a:p>
            <a:pPr marL="12700" marR="5080">
              <a:lnSpc>
                <a:spcPct val="102899"/>
              </a:lnSpc>
            </a:pPr>
            <a:r>
              <a:rPr sz="2800" spc="-10" dirty="0">
                <a:solidFill>
                  <a:schemeClr val="accent1">
                    <a:lumMod val="50000"/>
                  </a:schemeClr>
                </a:solidFill>
                <a:latin typeface="Arial Black"/>
                <a:cs typeface="Arial Black"/>
              </a:rPr>
              <a:t>GESTION </a:t>
            </a:r>
            <a:r>
              <a:rPr sz="2800" dirty="0">
                <a:solidFill>
                  <a:schemeClr val="accent1">
                    <a:lumMod val="50000"/>
                  </a:schemeClr>
                </a:solidFill>
                <a:latin typeface="Arial Black"/>
                <a:cs typeface="Arial Black"/>
              </a:rPr>
              <a:t>DE </a:t>
            </a:r>
            <a:r>
              <a:rPr sz="2800" spc="-25" dirty="0">
                <a:solidFill>
                  <a:schemeClr val="accent1">
                    <a:lumMod val="50000"/>
                  </a:schemeClr>
                </a:solidFill>
                <a:latin typeface="Arial Black"/>
                <a:cs typeface="Arial Black"/>
              </a:rPr>
              <a:t>LA </a:t>
            </a:r>
            <a:r>
              <a:rPr sz="2800" spc="-30" dirty="0">
                <a:solidFill>
                  <a:schemeClr val="accent1">
                    <a:lumMod val="50000"/>
                  </a:schemeClr>
                </a:solidFill>
                <a:latin typeface="Arial Black"/>
                <a:cs typeface="Arial Black"/>
              </a:rPr>
              <a:t>RELATION</a:t>
            </a:r>
            <a:endParaRPr sz="2800" dirty="0">
              <a:solidFill>
                <a:schemeClr val="accent1">
                  <a:lumMod val="50000"/>
                </a:schemeClr>
              </a:solidFill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2800" spc="-10" dirty="0">
                <a:solidFill>
                  <a:schemeClr val="accent1">
                    <a:lumMod val="50000"/>
                  </a:schemeClr>
                </a:solidFill>
                <a:latin typeface="Arial Black"/>
                <a:cs typeface="Arial Black"/>
              </a:rPr>
              <a:t>CLIENT</a:t>
            </a:r>
            <a:endParaRPr sz="2800" dirty="0">
              <a:solidFill>
                <a:schemeClr val="accent1">
                  <a:lumMod val="50000"/>
                </a:schemeClr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744278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3175"/>
            <a:ext cx="7553325" cy="4181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1" y="1292480"/>
            <a:ext cx="7553325" cy="6232525"/>
            <a:chOff x="0" y="1289304"/>
            <a:chExt cx="7553325" cy="6232525"/>
          </a:xfrm>
        </p:grpSpPr>
        <p:sp>
          <p:nvSpPr>
            <p:cNvPr id="4" name="object 4"/>
            <p:cNvSpPr/>
            <p:nvPr/>
          </p:nvSpPr>
          <p:spPr>
            <a:xfrm>
              <a:off x="0" y="1289304"/>
              <a:ext cx="7553325" cy="5981700"/>
            </a:xfrm>
            <a:custGeom>
              <a:avLst/>
              <a:gdLst/>
              <a:ahLst/>
              <a:cxnLst/>
              <a:rect l="l" t="t" r="r" b="b"/>
              <a:pathLst>
                <a:path w="7553325" h="5981700">
                  <a:moveTo>
                    <a:pt x="4859805" y="5880099"/>
                  </a:moveTo>
                  <a:lnTo>
                    <a:pt x="2689980" y="5880099"/>
                  </a:lnTo>
                  <a:lnTo>
                    <a:pt x="2087475" y="5727699"/>
                  </a:lnTo>
                  <a:lnTo>
                    <a:pt x="2039229" y="5702299"/>
                  </a:lnTo>
                  <a:lnTo>
                    <a:pt x="1896447" y="5664199"/>
                  </a:lnTo>
                  <a:lnTo>
                    <a:pt x="1849520" y="5638799"/>
                  </a:lnTo>
                  <a:lnTo>
                    <a:pt x="1756694" y="5613399"/>
                  </a:lnTo>
                  <a:lnTo>
                    <a:pt x="1710804" y="5587999"/>
                  </a:lnTo>
                  <a:lnTo>
                    <a:pt x="1665268" y="5575299"/>
                  </a:lnTo>
                  <a:lnTo>
                    <a:pt x="1620092" y="5549899"/>
                  </a:lnTo>
                  <a:lnTo>
                    <a:pt x="1575279" y="5537199"/>
                  </a:lnTo>
                  <a:lnTo>
                    <a:pt x="1530834" y="5511799"/>
                  </a:lnTo>
                  <a:lnTo>
                    <a:pt x="1486762" y="5499099"/>
                  </a:lnTo>
                  <a:lnTo>
                    <a:pt x="1399754" y="5448299"/>
                  </a:lnTo>
                  <a:lnTo>
                    <a:pt x="1356828" y="5435599"/>
                  </a:lnTo>
                  <a:lnTo>
                    <a:pt x="1230409" y="5359399"/>
                  </a:lnTo>
                  <a:lnTo>
                    <a:pt x="1189072" y="5346699"/>
                  </a:lnTo>
                  <a:lnTo>
                    <a:pt x="1067533" y="5270499"/>
                  </a:lnTo>
                  <a:lnTo>
                    <a:pt x="988610" y="5219699"/>
                  </a:lnTo>
                  <a:lnTo>
                    <a:pt x="911413" y="5168899"/>
                  </a:lnTo>
                  <a:lnTo>
                    <a:pt x="835977" y="5118099"/>
                  </a:lnTo>
                  <a:lnTo>
                    <a:pt x="762340" y="5067299"/>
                  </a:lnTo>
                  <a:lnTo>
                    <a:pt x="690535" y="5016499"/>
                  </a:lnTo>
                  <a:lnTo>
                    <a:pt x="620601" y="4965699"/>
                  </a:lnTo>
                  <a:lnTo>
                    <a:pt x="586347" y="4940299"/>
                  </a:lnTo>
                  <a:lnTo>
                    <a:pt x="552573" y="4902199"/>
                  </a:lnTo>
                  <a:lnTo>
                    <a:pt x="519285" y="4876799"/>
                  </a:lnTo>
                  <a:lnTo>
                    <a:pt x="486487" y="4851399"/>
                  </a:lnTo>
                  <a:lnTo>
                    <a:pt x="454183" y="4813299"/>
                  </a:lnTo>
                  <a:lnTo>
                    <a:pt x="422379" y="4787899"/>
                  </a:lnTo>
                  <a:lnTo>
                    <a:pt x="391078" y="4762499"/>
                  </a:lnTo>
                  <a:lnTo>
                    <a:pt x="360285" y="4724399"/>
                  </a:lnTo>
                  <a:lnTo>
                    <a:pt x="330005" y="4698999"/>
                  </a:lnTo>
                  <a:lnTo>
                    <a:pt x="300242" y="4673599"/>
                  </a:lnTo>
                  <a:lnTo>
                    <a:pt x="271001" y="4635499"/>
                  </a:lnTo>
                  <a:lnTo>
                    <a:pt x="242285" y="4610099"/>
                  </a:lnTo>
                  <a:lnTo>
                    <a:pt x="214101" y="4571999"/>
                  </a:lnTo>
                  <a:lnTo>
                    <a:pt x="186451" y="4546599"/>
                  </a:lnTo>
                  <a:lnTo>
                    <a:pt x="159342" y="4508499"/>
                  </a:lnTo>
                  <a:lnTo>
                    <a:pt x="132776" y="4483099"/>
                  </a:lnTo>
                  <a:lnTo>
                    <a:pt x="106760" y="4444999"/>
                  </a:lnTo>
                  <a:lnTo>
                    <a:pt x="81296" y="4419599"/>
                  </a:lnTo>
                  <a:lnTo>
                    <a:pt x="56390" y="4381499"/>
                  </a:lnTo>
                  <a:lnTo>
                    <a:pt x="32047" y="4356099"/>
                  </a:lnTo>
                  <a:lnTo>
                    <a:pt x="8270" y="4317999"/>
                  </a:lnTo>
                  <a:lnTo>
                    <a:pt x="0" y="4305299"/>
                  </a:lnTo>
                  <a:lnTo>
                    <a:pt x="0" y="1663699"/>
                  </a:lnTo>
                  <a:lnTo>
                    <a:pt x="8270" y="1650999"/>
                  </a:lnTo>
                  <a:lnTo>
                    <a:pt x="32047" y="1625599"/>
                  </a:lnTo>
                  <a:lnTo>
                    <a:pt x="56390" y="1587499"/>
                  </a:lnTo>
                  <a:lnTo>
                    <a:pt x="81296" y="1549399"/>
                  </a:lnTo>
                  <a:lnTo>
                    <a:pt x="106760" y="1523999"/>
                  </a:lnTo>
                  <a:lnTo>
                    <a:pt x="132776" y="1485899"/>
                  </a:lnTo>
                  <a:lnTo>
                    <a:pt x="159342" y="1460499"/>
                  </a:lnTo>
                  <a:lnTo>
                    <a:pt x="186451" y="1422399"/>
                  </a:lnTo>
                  <a:lnTo>
                    <a:pt x="214101" y="1396999"/>
                  </a:lnTo>
                  <a:lnTo>
                    <a:pt x="242285" y="1358899"/>
                  </a:lnTo>
                  <a:lnTo>
                    <a:pt x="271001" y="1333499"/>
                  </a:lnTo>
                  <a:lnTo>
                    <a:pt x="300242" y="1295399"/>
                  </a:lnTo>
                  <a:lnTo>
                    <a:pt x="330005" y="1269999"/>
                  </a:lnTo>
                  <a:lnTo>
                    <a:pt x="360285" y="1244599"/>
                  </a:lnTo>
                  <a:lnTo>
                    <a:pt x="391078" y="1206499"/>
                  </a:lnTo>
                  <a:lnTo>
                    <a:pt x="422379" y="1181099"/>
                  </a:lnTo>
                  <a:lnTo>
                    <a:pt x="454183" y="1155699"/>
                  </a:lnTo>
                  <a:lnTo>
                    <a:pt x="486487" y="1117599"/>
                  </a:lnTo>
                  <a:lnTo>
                    <a:pt x="519285" y="1092199"/>
                  </a:lnTo>
                  <a:lnTo>
                    <a:pt x="552573" y="1066799"/>
                  </a:lnTo>
                  <a:lnTo>
                    <a:pt x="586347" y="1041399"/>
                  </a:lnTo>
                  <a:lnTo>
                    <a:pt x="620601" y="1003299"/>
                  </a:lnTo>
                  <a:lnTo>
                    <a:pt x="690535" y="952499"/>
                  </a:lnTo>
                  <a:lnTo>
                    <a:pt x="762340" y="901699"/>
                  </a:lnTo>
                  <a:lnTo>
                    <a:pt x="835977" y="850899"/>
                  </a:lnTo>
                  <a:lnTo>
                    <a:pt x="911413" y="800099"/>
                  </a:lnTo>
                  <a:lnTo>
                    <a:pt x="988610" y="749299"/>
                  </a:lnTo>
                  <a:lnTo>
                    <a:pt x="1067533" y="698499"/>
                  </a:lnTo>
                  <a:lnTo>
                    <a:pt x="1148144" y="647699"/>
                  </a:lnTo>
                  <a:lnTo>
                    <a:pt x="1189072" y="634999"/>
                  </a:lnTo>
                  <a:lnTo>
                    <a:pt x="1314291" y="558799"/>
                  </a:lnTo>
                  <a:lnTo>
                    <a:pt x="1356828" y="546099"/>
                  </a:lnTo>
                  <a:lnTo>
                    <a:pt x="1443068" y="495299"/>
                  </a:lnTo>
                  <a:lnTo>
                    <a:pt x="1486762" y="482599"/>
                  </a:lnTo>
                  <a:lnTo>
                    <a:pt x="1530834" y="457199"/>
                  </a:lnTo>
                  <a:lnTo>
                    <a:pt x="1575279" y="444499"/>
                  </a:lnTo>
                  <a:lnTo>
                    <a:pt x="1620092" y="419099"/>
                  </a:lnTo>
                  <a:lnTo>
                    <a:pt x="1665268" y="406399"/>
                  </a:lnTo>
                  <a:lnTo>
                    <a:pt x="1710804" y="380999"/>
                  </a:lnTo>
                  <a:lnTo>
                    <a:pt x="1756694" y="368299"/>
                  </a:lnTo>
                  <a:lnTo>
                    <a:pt x="1802934" y="342899"/>
                  </a:lnTo>
                  <a:lnTo>
                    <a:pt x="1896447" y="317499"/>
                  </a:lnTo>
                  <a:lnTo>
                    <a:pt x="1943711" y="292099"/>
                  </a:lnTo>
                  <a:lnTo>
                    <a:pt x="2039229" y="266699"/>
                  </a:lnTo>
                  <a:lnTo>
                    <a:pt x="2087475" y="241299"/>
                  </a:lnTo>
                  <a:lnTo>
                    <a:pt x="2638210" y="101599"/>
                  </a:lnTo>
                  <a:lnTo>
                    <a:pt x="2689980" y="101599"/>
                  </a:lnTo>
                  <a:lnTo>
                    <a:pt x="2846859" y="63499"/>
                  </a:lnTo>
                  <a:lnTo>
                    <a:pt x="2899659" y="63499"/>
                  </a:lnTo>
                  <a:lnTo>
                    <a:pt x="2952706" y="50799"/>
                  </a:lnTo>
                  <a:lnTo>
                    <a:pt x="3005994" y="50799"/>
                  </a:lnTo>
                  <a:lnTo>
                    <a:pt x="3059520" y="38099"/>
                  </a:lnTo>
                  <a:lnTo>
                    <a:pt x="3113278" y="38099"/>
                  </a:lnTo>
                  <a:lnTo>
                    <a:pt x="3167265" y="25399"/>
                  </a:lnTo>
                  <a:lnTo>
                    <a:pt x="3221475" y="25399"/>
                  </a:lnTo>
                  <a:lnTo>
                    <a:pt x="3275905" y="12699"/>
                  </a:lnTo>
                  <a:lnTo>
                    <a:pt x="3385403" y="12699"/>
                  </a:lnTo>
                  <a:lnTo>
                    <a:pt x="3440463" y="0"/>
                  </a:lnTo>
                  <a:lnTo>
                    <a:pt x="3774927" y="0"/>
                  </a:lnTo>
                  <a:lnTo>
                    <a:pt x="7553325" y="1676399"/>
                  </a:lnTo>
                  <a:lnTo>
                    <a:pt x="7553325" y="4305299"/>
                  </a:lnTo>
                  <a:lnTo>
                    <a:pt x="7541584" y="4317999"/>
                  </a:lnTo>
                  <a:lnTo>
                    <a:pt x="7517806" y="4356099"/>
                  </a:lnTo>
                  <a:lnTo>
                    <a:pt x="7493462" y="4381499"/>
                  </a:lnTo>
                  <a:lnTo>
                    <a:pt x="7468555" y="4419599"/>
                  </a:lnTo>
                  <a:lnTo>
                    <a:pt x="7443091" y="4444999"/>
                  </a:lnTo>
                  <a:lnTo>
                    <a:pt x="7417073" y="4483099"/>
                  </a:lnTo>
                  <a:lnTo>
                    <a:pt x="7390506" y="4508499"/>
                  </a:lnTo>
                  <a:lnTo>
                    <a:pt x="7363396" y="4546599"/>
                  </a:lnTo>
                  <a:lnTo>
                    <a:pt x="7335745" y="4571999"/>
                  </a:lnTo>
                  <a:lnTo>
                    <a:pt x="7307560" y="4610099"/>
                  </a:lnTo>
                  <a:lnTo>
                    <a:pt x="7278843" y="4635499"/>
                  </a:lnTo>
                  <a:lnTo>
                    <a:pt x="7249601" y="4673599"/>
                  </a:lnTo>
                  <a:lnTo>
                    <a:pt x="7219837" y="4698999"/>
                  </a:lnTo>
                  <a:lnTo>
                    <a:pt x="7189556" y="4724399"/>
                  </a:lnTo>
                  <a:lnTo>
                    <a:pt x="7158762" y="4762499"/>
                  </a:lnTo>
                  <a:lnTo>
                    <a:pt x="7127460" y="4787899"/>
                  </a:lnTo>
                  <a:lnTo>
                    <a:pt x="7095654" y="4813299"/>
                  </a:lnTo>
                  <a:lnTo>
                    <a:pt x="7063350" y="4851399"/>
                  </a:lnTo>
                  <a:lnTo>
                    <a:pt x="7030550" y="4876799"/>
                  </a:lnTo>
                  <a:lnTo>
                    <a:pt x="6997261" y="4902199"/>
                  </a:lnTo>
                  <a:lnTo>
                    <a:pt x="6963486" y="4940299"/>
                  </a:lnTo>
                  <a:lnTo>
                    <a:pt x="6929231" y="4965699"/>
                  </a:lnTo>
                  <a:lnTo>
                    <a:pt x="6859294" y="5016499"/>
                  </a:lnTo>
                  <a:lnTo>
                    <a:pt x="6787488" y="5067299"/>
                  </a:lnTo>
                  <a:lnTo>
                    <a:pt x="6713847" y="5118099"/>
                  </a:lnTo>
                  <a:lnTo>
                    <a:pt x="6638410" y="5168899"/>
                  </a:lnTo>
                  <a:lnTo>
                    <a:pt x="6561210" y="5219699"/>
                  </a:lnTo>
                  <a:lnTo>
                    <a:pt x="6482285" y="5270499"/>
                  </a:lnTo>
                  <a:lnTo>
                    <a:pt x="6360742" y="5346699"/>
                  </a:lnTo>
                  <a:lnTo>
                    <a:pt x="6319404" y="5359399"/>
                  </a:lnTo>
                  <a:lnTo>
                    <a:pt x="6192983" y="5435599"/>
                  </a:lnTo>
                  <a:lnTo>
                    <a:pt x="6150055" y="5448299"/>
                  </a:lnTo>
                  <a:lnTo>
                    <a:pt x="6063045" y="5499099"/>
                  </a:lnTo>
                  <a:lnTo>
                    <a:pt x="6018972" y="5511799"/>
                  </a:lnTo>
                  <a:lnTo>
                    <a:pt x="5974526" y="5537199"/>
                  </a:lnTo>
                  <a:lnTo>
                    <a:pt x="5929712" y="5549899"/>
                  </a:lnTo>
                  <a:lnTo>
                    <a:pt x="5884535" y="5575299"/>
                  </a:lnTo>
                  <a:lnTo>
                    <a:pt x="5838998" y="5587999"/>
                  </a:lnTo>
                  <a:lnTo>
                    <a:pt x="5793107" y="5613399"/>
                  </a:lnTo>
                  <a:lnTo>
                    <a:pt x="5700279" y="5638799"/>
                  </a:lnTo>
                  <a:lnTo>
                    <a:pt x="5653351" y="5664199"/>
                  </a:lnTo>
                  <a:lnTo>
                    <a:pt x="5510566" y="5702299"/>
                  </a:lnTo>
                  <a:lnTo>
                    <a:pt x="5462319" y="5727699"/>
                  </a:lnTo>
                  <a:lnTo>
                    <a:pt x="4859805" y="5880099"/>
                  </a:lnTo>
                  <a:close/>
                </a:path>
                <a:path w="7553325" h="5981700">
                  <a:moveTo>
                    <a:pt x="7553325" y="1676399"/>
                  </a:moveTo>
                  <a:lnTo>
                    <a:pt x="3774927" y="0"/>
                  </a:lnTo>
                  <a:lnTo>
                    <a:pt x="4109316" y="0"/>
                  </a:lnTo>
                  <a:lnTo>
                    <a:pt x="4164376" y="12699"/>
                  </a:lnTo>
                  <a:lnTo>
                    <a:pt x="4273875" y="12699"/>
                  </a:lnTo>
                  <a:lnTo>
                    <a:pt x="4328305" y="25399"/>
                  </a:lnTo>
                  <a:lnTo>
                    <a:pt x="4382515" y="25399"/>
                  </a:lnTo>
                  <a:lnTo>
                    <a:pt x="4436502" y="38099"/>
                  </a:lnTo>
                  <a:lnTo>
                    <a:pt x="4490261" y="38099"/>
                  </a:lnTo>
                  <a:lnTo>
                    <a:pt x="4543787" y="50799"/>
                  </a:lnTo>
                  <a:lnTo>
                    <a:pt x="4597076" y="50799"/>
                  </a:lnTo>
                  <a:lnTo>
                    <a:pt x="4650123" y="63499"/>
                  </a:lnTo>
                  <a:lnTo>
                    <a:pt x="4702924" y="63499"/>
                  </a:lnTo>
                  <a:lnTo>
                    <a:pt x="4859805" y="101599"/>
                  </a:lnTo>
                  <a:lnTo>
                    <a:pt x="4911575" y="101599"/>
                  </a:lnTo>
                  <a:lnTo>
                    <a:pt x="5462319" y="241299"/>
                  </a:lnTo>
                  <a:lnTo>
                    <a:pt x="5510566" y="266699"/>
                  </a:lnTo>
                  <a:lnTo>
                    <a:pt x="5606086" y="292099"/>
                  </a:lnTo>
                  <a:lnTo>
                    <a:pt x="5653351" y="317499"/>
                  </a:lnTo>
                  <a:lnTo>
                    <a:pt x="5746865" y="342899"/>
                  </a:lnTo>
                  <a:lnTo>
                    <a:pt x="5793107" y="368299"/>
                  </a:lnTo>
                  <a:lnTo>
                    <a:pt x="5838998" y="380999"/>
                  </a:lnTo>
                  <a:lnTo>
                    <a:pt x="5884535" y="406399"/>
                  </a:lnTo>
                  <a:lnTo>
                    <a:pt x="5929712" y="419099"/>
                  </a:lnTo>
                  <a:lnTo>
                    <a:pt x="5974526" y="444499"/>
                  </a:lnTo>
                  <a:lnTo>
                    <a:pt x="6018972" y="457199"/>
                  </a:lnTo>
                  <a:lnTo>
                    <a:pt x="6063045" y="482599"/>
                  </a:lnTo>
                  <a:lnTo>
                    <a:pt x="6106740" y="495299"/>
                  </a:lnTo>
                  <a:lnTo>
                    <a:pt x="6192983" y="546099"/>
                  </a:lnTo>
                  <a:lnTo>
                    <a:pt x="6235520" y="558799"/>
                  </a:lnTo>
                  <a:lnTo>
                    <a:pt x="6360742" y="634999"/>
                  </a:lnTo>
                  <a:lnTo>
                    <a:pt x="6401671" y="647699"/>
                  </a:lnTo>
                  <a:lnTo>
                    <a:pt x="6482285" y="698499"/>
                  </a:lnTo>
                  <a:lnTo>
                    <a:pt x="6561210" y="749299"/>
                  </a:lnTo>
                  <a:lnTo>
                    <a:pt x="6638410" y="800099"/>
                  </a:lnTo>
                  <a:lnTo>
                    <a:pt x="6713847" y="850899"/>
                  </a:lnTo>
                  <a:lnTo>
                    <a:pt x="6787488" y="901699"/>
                  </a:lnTo>
                  <a:lnTo>
                    <a:pt x="6859294" y="952499"/>
                  </a:lnTo>
                  <a:lnTo>
                    <a:pt x="6929231" y="1003299"/>
                  </a:lnTo>
                  <a:lnTo>
                    <a:pt x="6963486" y="1041399"/>
                  </a:lnTo>
                  <a:lnTo>
                    <a:pt x="6997261" y="1066799"/>
                  </a:lnTo>
                  <a:lnTo>
                    <a:pt x="7030550" y="1092199"/>
                  </a:lnTo>
                  <a:lnTo>
                    <a:pt x="7063350" y="1117599"/>
                  </a:lnTo>
                  <a:lnTo>
                    <a:pt x="7095654" y="1155699"/>
                  </a:lnTo>
                  <a:lnTo>
                    <a:pt x="7127460" y="1181099"/>
                  </a:lnTo>
                  <a:lnTo>
                    <a:pt x="7158762" y="1206499"/>
                  </a:lnTo>
                  <a:lnTo>
                    <a:pt x="7189556" y="1244599"/>
                  </a:lnTo>
                  <a:lnTo>
                    <a:pt x="7219837" y="1269999"/>
                  </a:lnTo>
                  <a:lnTo>
                    <a:pt x="7249601" y="1295399"/>
                  </a:lnTo>
                  <a:lnTo>
                    <a:pt x="7278843" y="1333499"/>
                  </a:lnTo>
                  <a:lnTo>
                    <a:pt x="7307560" y="1358899"/>
                  </a:lnTo>
                  <a:lnTo>
                    <a:pt x="7335745" y="1396999"/>
                  </a:lnTo>
                  <a:lnTo>
                    <a:pt x="7363396" y="1422399"/>
                  </a:lnTo>
                  <a:lnTo>
                    <a:pt x="7390506" y="1460499"/>
                  </a:lnTo>
                  <a:lnTo>
                    <a:pt x="7417073" y="1485899"/>
                  </a:lnTo>
                  <a:lnTo>
                    <a:pt x="7443091" y="1523999"/>
                  </a:lnTo>
                  <a:lnTo>
                    <a:pt x="7468555" y="1549399"/>
                  </a:lnTo>
                  <a:lnTo>
                    <a:pt x="7493462" y="1587499"/>
                  </a:lnTo>
                  <a:lnTo>
                    <a:pt x="7517806" y="1625599"/>
                  </a:lnTo>
                  <a:lnTo>
                    <a:pt x="7541584" y="1650999"/>
                  </a:lnTo>
                  <a:lnTo>
                    <a:pt x="7553325" y="1676399"/>
                  </a:lnTo>
                  <a:close/>
                </a:path>
                <a:path w="7553325" h="5981700">
                  <a:moveTo>
                    <a:pt x="7553325" y="1676399"/>
                  </a:moveTo>
                  <a:lnTo>
                    <a:pt x="7541584" y="1650999"/>
                  </a:lnTo>
                  <a:lnTo>
                    <a:pt x="7517806" y="1625599"/>
                  </a:lnTo>
                  <a:lnTo>
                    <a:pt x="7493462" y="1587499"/>
                  </a:lnTo>
                  <a:lnTo>
                    <a:pt x="7468555" y="1549399"/>
                  </a:lnTo>
                  <a:lnTo>
                    <a:pt x="7443091" y="1523999"/>
                  </a:lnTo>
                  <a:lnTo>
                    <a:pt x="7417073" y="1485899"/>
                  </a:lnTo>
                  <a:lnTo>
                    <a:pt x="7390506" y="1460499"/>
                  </a:lnTo>
                  <a:lnTo>
                    <a:pt x="7363396" y="1422399"/>
                  </a:lnTo>
                  <a:lnTo>
                    <a:pt x="7335745" y="1396999"/>
                  </a:lnTo>
                  <a:lnTo>
                    <a:pt x="7307560" y="1358899"/>
                  </a:lnTo>
                  <a:lnTo>
                    <a:pt x="7278843" y="1333499"/>
                  </a:lnTo>
                  <a:lnTo>
                    <a:pt x="7249601" y="1295399"/>
                  </a:lnTo>
                  <a:lnTo>
                    <a:pt x="7219837" y="1269999"/>
                  </a:lnTo>
                  <a:lnTo>
                    <a:pt x="7189556" y="1244599"/>
                  </a:lnTo>
                  <a:lnTo>
                    <a:pt x="7158762" y="1206499"/>
                  </a:lnTo>
                  <a:lnTo>
                    <a:pt x="7127460" y="1181099"/>
                  </a:lnTo>
                  <a:lnTo>
                    <a:pt x="7095654" y="1155699"/>
                  </a:lnTo>
                  <a:lnTo>
                    <a:pt x="7063350" y="1117599"/>
                  </a:lnTo>
                  <a:lnTo>
                    <a:pt x="7030550" y="1092199"/>
                  </a:lnTo>
                  <a:lnTo>
                    <a:pt x="6997261" y="1066799"/>
                  </a:lnTo>
                  <a:lnTo>
                    <a:pt x="6963486" y="1041399"/>
                  </a:lnTo>
                  <a:lnTo>
                    <a:pt x="6929231" y="1003299"/>
                  </a:lnTo>
                  <a:lnTo>
                    <a:pt x="6859294" y="952499"/>
                  </a:lnTo>
                  <a:lnTo>
                    <a:pt x="6787488" y="901699"/>
                  </a:lnTo>
                  <a:lnTo>
                    <a:pt x="6713847" y="850899"/>
                  </a:lnTo>
                  <a:lnTo>
                    <a:pt x="6638410" y="800099"/>
                  </a:lnTo>
                  <a:lnTo>
                    <a:pt x="6561210" y="749299"/>
                  </a:lnTo>
                  <a:lnTo>
                    <a:pt x="6482285" y="698499"/>
                  </a:lnTo>
                  <a:lnTo>
                    <a:pt x="6401671" y="647699"/>
                  </a:lnTo>
                  <a:lnTo>
                    <a:pt x="6360742" y="634999"/>
                  </a:lnTo>
                  <a:lnTo>
                    <a:pt x="6235520" y="558799"/>
                  </a:lnTo>
                  <a:lnTo>
                    <a:pt x="6192983" y="546099"/>
                  </a:lnTo>
                  <a:lnTo>
                    <a:pt x="6106740" y="495299"/>
                  </a:lnTo>
                  <a:lnTo>
                    <a:pt x="6063045" y="482599"/>
                  </a:lnTo>
                  <a:lnTo>
                    <a:pt x="6018972" y="457199"/>
                  </a:lnTo>
                  <a:lnTo>
                    <a:pt x="5974526" y="444499"/>
                  </a:lnTo>
                  <a:lnTo>
                    <a:pt x="5929712" y="419099"/>
                  </a:lnTo>
                  <a:lnTo>
                    <a:pt x="5884535" y="406399"/>
                  </a:lnTo>
                  <a:lnTo>
                    <a:pt x="5838998" y="380999"/>
                  </a:lnTo>
                  <a:lnTo>
                    <a:pt x="5793107" y="368299"/>
                  </a:lnTo>
                  <a:lnTo>
                    <a:pt x="5746865" y="342899"/>
                  </a:lnTo>
                  <a:lnTo>
                    <a:pt x="5653351" y="317499"/>
                  </a:lnTo>
                  <a:lnTo>
                    <a:pt x="5606086" y="292099"/>
                  </a:lnTo>
                  <a:lnTo>
                    <a:pt x="5510566" y="266699"/>
                  </a:lnTo>
                  <a:lnTo>
                    <a:pt x="5462319" y="241299"/>
                  </a:lnTo>
                  <a:lnTo>
                    <a:pt x="4911575" y="101599"/>
                  </a:lnTo>
                  <a:lnTo>
                    <a:pt x="4859805" y="101599"/>
                  </a:lnTo>
                  <a:lnTo>
                    <a:pt x="4702924" y="63499"/>
                  </a:lnTo>
                  <a:lnTo>
                    <a:pt x="4650123" y="63499"/>
                  </a:lnTo>
                  <a:lnTo>
                    <a:pt x="4597076" y="50799"/>
                  </a:lnTo>
                  <a:lnTo>
                    <a:pt x="4543787" y="50799"/>
                  </a:lnTo>
                  <a:lnTo>
                    <a:pt x="4490261" y="38099"/>
                  </a:lnTo>
                  <a:lnTo>
                    <a:pt x="4436502" y="38099"/>
                  </a:lnTo>
                  <a:lnTo>
                    <a:pt x="4382515" y="25399"/>
                  </a:lnTo>
                  <a:lnTo>
                    <a:pt x="4328305" y="25399"/>
                  </a:lnTo>
                  <a:lnTo>
                    <a:pt x="4273875" y="12699"/>
                  </a:lnTo>
                  <a:lnTo>
                    <a:pt x="4164376" y="12699"/>
                  </a:lnTo>
                  <a:lnTo>
                    <a:pt x="4109316" y="0"/>
                  </a:lnTo>
                  <a:lnTo>
                    <a:pt x="7553325" y="0"/>
                  </a:lnTo>
                  <a:lnTo>
                    <a:pt x="7553325" y="1676399"/>
                  </a:lnTo>
                  <a:close/>
                </a:path>
                <a:path w="7553325" h="5981700">
                  <a:moveTo>
                    <a:pt x="4702924" y="5905499"/>
                  </a:moveTo>
                  <a:lnTo>
                    <a:pt x="2846859" y="5905499"/>
                  </a:lnTo>
                  <a:lnTo>
                    <a:pt x="2742015" y="5880099"/>
                  </a:lnTo>
                  <a:lnTo>
                    <a:pt x="4807769" y="5880099"/>
                  </a:lnTo>
                  <a:lnTo>
                    <a:pt x="4702924" y="5905499"/>
                  </a:lnTo>
                  <a:close/>
                </a:path>
                <a:path w="7553325" h="5981700">
                  <a:moveTo>
                    <a:pt x="4543787" y="5930899"/>
                  </a:moveTo>
                  <a:lnTo>
                    <a:pt x="3005994" y="5930899"/>
                  </a:lnTo>
                  <a:lnTo>
                    <a:pt x="2899659" y="5905499"/>
                  </a:lnTo>
                  <a:lnTo>
                    <a:pt x="4650123" y="5905499"/>
                  </a:lnTo>
                  <a:lnTo>
                    <a:pt x="4543787" y="5930899"/>
                  </a:lnTo>
                  <a:close/>
                </a:path>
                <a:path w="7553325" h="5981700">
                  <a:moveTo>
                    <a:pt x="4436502" y="5943599"/>
                  </a:moveTo>
                  <a:lnTo>
                    <a:pt x="3113278" y="5943599"/>
                  </a:lnTo>
                  <a:lnTo>
                    <a:pt x="3059520" y="5930899"/>
                  </a:lnTo>
                  <a:lnTo>
                    <a:pt x="4490261" y="5930899"/>
                  </a:lnTo>
                  <a:lnTo>
                    <a:pt x="4436502" y="5943599"/>
                  </a:lnTo>
                  <a:close/>
                </a:path>
                <a:path w="7553325" h="5981700">
                  <a:moveTo>
                    <a:pt x="4328305" y="5956299"/>
                  </a:moveTo>
                  <a:lnTo>
                    <a:pt x="3221475" y="5956299"/>
                  </a:lnTo>
                  <a:lnTo>
                    <a:pt x="3167265" y="5943599"/>
                  </a:lnTo>
                  <a:lnTo>
                    <a:pt x="4382515" y="5943599"/>
                  </a:lnTo>
                  <a:lnTo>
                    <a:pt x="4328305" y="5956299"/>
                  </a:lnTo>
                  <a:close/>
                </a:path>
                <a:path w="7553325" h="5981700">
                  <a:moveTo>
                    <a:pt x="4164376" y="5968999"/>
                  </a:moveTo>
                  <a:lnTo>
                    <a:pt x="3385403" y="5968999"/>
                  </a:lnTo>
                  <a:lnTo>
                    <a:pt x="3330549" y="5956299"/>
                  </a:lnTo>
                  <a:lnTo>
                    <a:pt x="4219230" y="5956299"/>
                  </a:lnTo>
                  <a:lnTo>
                    <a:pt x="4164376" y="5968999"/>
                  </a:lnTo>
                  <a:close/>
                </a:path>
                <a:path w="7553325" h="5981700">
                  <a:moveTo>
                    <a:pt x="3887109" y="5981699"/>
                  </a:moveTo>
                  <a:lnTo>
                    <a:pt x="3662670" y="5981699"/>
                  </a:lnTo>
                  <a:lnTo>
                    <a:pt x="3606832" y="5968999"/>
                  </a:lnTo>
                  <a:lnTo>
                    <a:pt x="3942946" y="5968999"/>
                  </a:lnTo>
                  <a:lnTo>
                    <a:pt x="3887109" y="5981699"/>
                  </a:lnTo>
                  <a:close/>
                </a:path>
              </a:pathLst>
            </a:custGeom>
            <a:solidFill>
              <a:srgbClr val="E36B0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387193"/>
              <a:ext cx="7553325" cy="6134100"/>
            </a:xfrm>
            <a:custGeom>
              <a:avLst/>
              <a:gdLst/>
              <a:ahLst/>
              <a:cxnLst/>
              <a:rect l="l" t="t" r="r" b="b"/>
              <a:pathLst>
                <a:path w="7553325" h="6134100">
                  <a:moveTo>
                    <a:pt x="4159752" y="12700"/>
                  </a:moveTo>
                  <a:lnTo>
                    <a:pt x="3390482" y="12700"/>
                  </a:lnTo>
                  <a:lnTo>
                    <a:pt x="3444856" y="0"/>
                  </a:lnTo>
                  <a:lnTo>
                    <a:pt x="4105378" y="0"/>
                  </a:lnTo>
                  <a:lnTo>
                    <a:pt x="4159752" y="12700"/>
                  </a:lnTo>
                  <a:close/>
                </a:path>
                <a:path w="7553325" h="6134100">
                  <a:moveTo>
                    <a:pt x="4321638" y="25400"/>
                  </a:moveTo>
                  <a:lnTo>
                    <a:pt x="3228595" y="25400"/>
                  </a:lnTo>
                  <a:lnTo>
                    <a:pt x="3282346" y="12700"/>
                  </a:lnTo>
                  <a:lnTo>
                    <a:pt x="4267886" y="12700"/>
                  </a:lnTo>
                  <a:lnTo>
                    <a:pt x="4321638" y="25400"/>
                  </a:lnTo>
                  <a:close/>
                </a:path>
                <a:path w="7553325" h="6134100">
                  <a:moveTo>
                    <a:pt x="4428487" y="38100"/>
                  </a:moveTo>
                  <a:lnTo>
                    <a:pt x="3121745" y="38100"/>
                  </a:lnTo>
                  <a:lnTo>
                    <a:pt x="3175059" y="25400"/>
                  </a:lnTo>
                  <a:lnTo>
                    <a:pt x="4375173" y="25400"/>
                  </a:lnTo>
                  <a:lnTo>
                    <a:pt x="4428487" y="38100"/>
                  </a:lnTo>
                  <a:close/>
                </a:path>
                <a:path w="7553325" h="6134100">
                  <a:moveTo>
                    <a:pt x="4534435" y="50800"/>
                  </a:moveTo>
                  <a:lnTo>
                    <a:pt x="3015796" y="50800"/>
                  </a:lnTo>
                  <a:lnTo>
                    <a:pt x="3068656" y="38100"/>
                  </a:lnTo>
                  <a:lnTo>
                    <a:pt x="4481576" y="38100"/>
                  </a:lnTo>
                  <a:lnTo>
                    <a:pt x="4534435" y="50800"/>
                  </a:lnTo>
                  <a:close/>
                </a:path>
                <a:path w="7553325" h="6134100">
                  <a:moveTo>
                    <a:pt x="4691587" y="76200"/>
                  </a:moveTo>
                  <a:lnTo>
                    <a:pt x="2858642" y="76200"/>
                  </a:lnTo>
                  <a:lnTo>
                    <a:pt x="2963171" y="50800"/>
                  </a:lnTo>
                  <a:lnTo>
                    <a:pt x="4587059" y="50800"/>
                  </a:lnTo>
                  <a:lnTo>
                    <a:pt x="4691587" y="76200"/>
                  </a:lnTo>
                  <a:close/>
                </a:path>
                <a:path w="7553325" h="6134100">
                  <a:moveTo>
                    <a:pt x="4897636" y="114300"/>
                  </a:moveTo>
                  <a:lnTo>
                    <a:pt x="2652591" y="114300"/>
                  </a:lnTo>
                  <a:lnTo>
                    <a:pt x="2806746" y="76200"/>
                  </a:lnTo>
                  <a:lnTo>
                    <a:pt x="4743482" y="76200"/>
                  </a:lnTo>
                  <a:lnTo>
                    <a:pt x="4897636" y="114300"/>
                  </a:lnTo>
                  <a:close/>
                </a:path>
                <a:path w="7553325" h="6134100">
                  <a:moveTo>
                    <a:pt x="4897636" y="6019800"/>
                  </a:moveTo>
                  <a:lnTo>
                    <a:pt x="2652591" y="6019800"/>
                  </a:lnTo>
                  <a:lnTo>
                    <a:pt x="2204941" y="5905500"/>
                  </a:lnTo>
                  <a:lnTo>
                    <a:pt x="2156670" y="5880100"/>
                  </a:lnTo>
                  <a:lnTo>
                    <a:pt x="2013738" y="5842000"/>
                  </a:lnTo>
                  <a:lnTo>
                    <a:pt x="1966734" y="5816600"/>
                  </a:lnTo>
                  <a:lnTo>
                    <a:pt x="1873716" y="5791200"/>
                  </a:lnTo>
                  <a:lnTo>
                    <a:pt x="1827710" y="5765800"/>
                  </a:lnTo>
                  <a:lnTo>
                    <a:pt x="1782045" y="5753100"/>
                  </a:lnTo>
                  <a:lnTo>
                    <a:pt x="1736726" y="5727700"/>
                  </a:lnTo>
                  <a:lnTo>
                    <a:pt x="1691756" y="5715000"/>
                  </a:lnTo>
                  <a:lnTo>
                    <a:pt x="1647142" y="5689600"/>
                  </a:lnTo>
                  <a:lnTo>
                    <a:pt x="1602887" y="5676900"/>
                  </a:lnTo>
                  <a:lnTo>
                    <a:pt x="1558995" y="5651500"/>
                  </a:lnTo>
                  <a:lnTo>
                    <a:pt x="1515472" y="5638800"/>
                  </a:lnTo>
                  <a:lnTo>
                    <a:pt x="1429546" y="5588000"/>
                  </a:lnTo>
                  <a:lnTo>
                    <a:pt x="1387153" y="5575300"/>
                  </a:lnTo>
                  <a:lnTo>
                    <a:pt x="1345146" y="5549900"/>
                  </a:lnTo>
                  <a:lnTo>
                    <a:pt x="1221485" y="5473700"/>
                  </a:lnTo>
                  <a:lnTo>
                    <a:pt x="1181066" y="5461000"/>
                  </a:lnTo>
                  <a:lnTo>
                    <a:pt x="1141055" y="5435600"/>
                  </a:lnTo>
                  <a:lnTo>
                    <a:pt x="1062276" y="5384800"/>
                  </a:lnTo>
                  <a:lnTo>
                    <a:pt x="985183" y="5334000"/>
                  </a:lnTo>
                  <a:lnTo>
                    <a:pt x="909811" y="5283200"/>
                  </a:lnTo>
                  <a:lnTo>
                    <a:pt x="836197" y="5232400"/>
                  </a:lnTo>
                  <a:lnTo>
                    <a:pt x="800060" y="5194300"/>
                  </a:lnTo>
                  <a:lnTo>
                    <a:pt x="729149" y="5143500"/>
                  </a:lnTo>
                  <a:lnTo>
                    <a:pt x="660084" y="5092700"/>
                  </a:lnTo>
                  <a:lnTo>
                    <a:pt x="626256" y="5054600"/>
                  </a:lnTo>
                  <a:lnTo>
                    <a:pt x="592902" y="5029200"/>
                  </a:lnTo>
                  <a:lnTo>
                    <a:pt x="560028" y="5003800"/>
                  </a:lnTo>
                  <a:lnTo>
                    <a:pt x="527638" y="4978400"/>
                  </a:lnTo>
                  <a:lnTo>
                    <a:pt x="495736" y="4940300"/>
                  </a:lnTo>
                  <a:lnTo>
                    <a:pt x="464327" y="4914900"/>
                  </a:lnTo>
                  <a:lnTo>
                    <a:pt x="433416" y="4876800"/>
                  </a:lnTo>
                  <a:lnTo>
                    <a:pt x="403006" y="4851400"/>
                  </a:lnTo>
                  <a:lnTo>
                    <a:pt x="373102" y="4826000"/>
                  </a:lnTo>
                  <a:lnTo>
                    <a:pt x="343709" y="4787900"/>
                  </a:lnTo>
                  <a:lnTo>
                    <a:pt x="314831" y="4762500"/>
                  </a:lnTo>
                  <a:lnTo>
                    <a:pt x="286473" y="4724400"/>
                  </a:lnTo>
                  <a:lnTo>
                    <a:pt x="258639" y="4699000"/>
                  </a:lnTo>
                  <a:lnTo>
                    <a:pt x="231334" y="4660900"/>
                  </a:lnTo>
                  <a:lnTo>
                    <a:pt x="204561" y="4622800"/>
                  </a:lnTo>
                  <a:lnTo>
                    <a:pt x="178326" y="4597400"/>
                  </a:lnTo>
                  <a:lnTo>
                    <a:pt x="152632" y="4559300"/>
                  </a:lnTo>
                  <a:lnTo>
                    <a:pt x="127486" y="4533900"/>
                  </a:lnTo>
                  <a:lnTo>
                    <a:pt x="102889" y="4495800"/>
                  </a:lnTo>
                  <a:lnTo>
                    <a:pt x="78849" y="4457700"/>
                  </a:lnTo>
                  <a:lnTo>
                    <a:pt x="55367" y="4432300"/>
                  </a:lnTo>
                  <a:lnTo>
                    <a:pt x="32451" y="4394200"/>
                  </a:lnTo>
                  <a:lnTo>
                    <a:pt x="10102" y="4356100"/>
                  </a:lnTo>
                  <a:lnTo>
                    <a:pt x="0" y="4343400"/>
                  </a:lnTo>
                  <a:lnTo>
                    <a:pt x="0" y="1778000"/>
                  </a:lnTo>
                  <a:lnTo>
                    <a:pt x="10102" y="1765300"/>
                  </a:lnTo>
                  <a:lnTo>
                    <a:pt x="32451" y="1727200"/>
                  </a:lnTo>
                  <a:lnTo>
                    <a:pt x="55367" y="1701800"/>
                  </a:lnTo>
                  <a:lnTo>
                    <a:pt x="78849" y="1663700"/>
                  </a:lnTo>
                  <a:lnTo>
                    <a:pt x="102889" y="1625600"/>
                  </a:lnTo>
                  <a:lnTo>
                    <a:pt x="127486" y="1600200"/>
                  </a:lnTo>
                  <a:lnTo>
                    <a:pt x="152632" y="1562100"/>
                  </a:lnTo>
                  <a:lnTo>
                    <a:pt x="178326" y="1524000"/>
                  </a:lnTo>
                  <a:lnTo>
                    <a:pt x="204561" y="1498600"/>
                  </a:lnTo>
                  <a:lnTo>
                    <a:pt x="231334" y="1460500"/>
                  </a:lnTo>
                  <a:lnTo>
                    <a:pt x="258639" y="1435100"/>
                  </a:lnTo>
                  <a:lnTo>
                    <a:pt x="286473" y="1397000"/>
                  </a:lnTo>
                  <a:lnTo>
                    <a:pt x="314831" y="1371600"/>
                  </a:lnTo>
                  <a:lnTo>
                    <a:pt x="343709" y="1333500"/>
                  </a:lnTo>
                  <a:lnTo>
                    <a:pt x="373102" y="1308100"/>
                  </a:lnTo>
                  <a:lnTo>
                    <a:pt x="403006" y="1270000"/>
                  </a:lnTo>
                  <a:lnTo>
                    <a:pt x="433416" y="1244600"/>
                  </a:lnTo>
                  <a:lnTo>
                    <a:pt x="464327" y="1206500"/>
                  </a:lnTo>
                  <a:lnTo>
                    <a:pt x="495736" y="1181100"/>
                  </a:lnTo>
                  <a:lnTo>
                    <a:pt x="527638" y="1155700"/>
                  </a:lnTo>
                  <a:lnTo>
                    <a:pt x="560028" y="1117600"/>
                  </a:lnTo>
                  <a:lnTo>
                    <a:pt x="592902" y="1092200"/>
                  </a:lnTo>
                  <a:lnTo>
                    <a:pt x="626256" y="1066800"/>
                  </a:lnTo>
                  <a:lnTo>
                    <a:pt x="660084" y="1041400"/>
                  </a:lnTo>
                  <a:lnTo>
                    <a:pt x="694384" y="1003300"/>
                  </a:lnTo>
                  <a:lnTo>
                    <a:pt x="729149" y="977900"/>
                  </a:lnTo>
                  <a:lnTo>
                    <a:pt x="800060" y="927100"/>
                  </a:lnTo>
                  <a:lnTo>
                    <a:pt x="872782" y="876300"/>
                  </a:lnTo>
                  <a:lnTo>
                    <a:pt x="909811" y="838200"/>
                  </a:lnTo>
                  <a:lnTo>
                    <a:pt x="947279" y="812800"/>
                  </a:lnTo>
                  <a:lnTo>
                    <a:pt x="1023516" y="762000"/>
                  </a:lnTo>
                  <a:lnTo>
                    <a:pt x="1101457" y="711200"/>
                  </a:lnTo>
                  <a:lnTo>
                    <a:pt x="1141055" y="698500"/>
                  </a:lnTo>
                  <a:lnTo>
                    <a:pt x="1221485" y="647700"/>
                  </a:lnTo>
                  <a:lnTo>
                    <a:pt x="1345146" y="571500"/>
                  </a:lnTo>
                  <a:lnTo>
                    <a:pt x="1387153" y="558800"/>
                  </a:lnTo>
                  <a:lnTo>
                    <a:pt x="1472320" y="508000"/>
                  </a:lnTo>
                  <a:lnTo>
                    <a:pt x="1515472" y="495300"/>
                  </a:lnTo>
                  <a:lnTo>
                    <a:pt x="1602887" y="444500"/>
                  </a:lnTo>
                  <a:lnTo>
                    <a:pt x="1647142" y="431800"/>
                  </a:lnTo>
                  <a:lnTo>
                    <a:pt x="1691756" y="406400"/>
                  </a:lnTo>
                  <a:lnTo>
                    <a:pt x="1736726" y="393700"/>
                  </a:lnTo>
                  <a:lnTo>
                    <a:pt x="1782045" y="368300"/>
                  </a:lnTo>
                  <a:lnTo>
                    <a:pt x="1873716" y="342900"/>
                  </a:lnTo>
                  <a:lnTo>
                    <a:pt x="1920059" y="317500"/>
                  </a:lnTo>
                  <a:lnTo>
                    <a:pt x="2013738" y="292100"/>
                  </a:lnTo>
                  <a:lnTo>
                    <a:pt x="2061064" y="266700"/>
                  </a:lnTo>
                  <a:lnTo>
                    <a:pt x="2204941" y="228600"/>
                  </a:lnTo>
                  <a:lnTo>
                    <a:pt x="2253516" y="203200"/>
                  </a:lnTo>
                  <a:lnTo>
                    <a:pt x="2601730" y="114300"/>
                  </a:lnTo>
                  <a:lnTo>
                    <a:pt x="4948496" y="114300"/>
                  </a:lnTo>
                  <a:lnTo>
                    <a:pt x="5296705" y="203200"/>
                  </a:lnTo>
                  <a:lnTo>
                    <a:pt x="5345280" y="228600"/>
                  </a:lnTo>
                  <a:lnTo>
                    <a:pt x="5489153" y="266700"/>
                  </a:lnTo>
                  <a:lnTo>
                    <a:pt x="5536479" y="292100"/>
                  </a:lnTo>
                  <a:lnTo>
                    <a:pt x="5630156" y="317500"/>
                  </a:lnTo>
                  <a:lnTo>
                    <a:pt x="5676498" y="342900"/>
                  </a:lnTo>
                  <a:lnTo>
                    <a:pt x="5768167" y="368300"/>
                  </a:lnTo>
                  <a:lnTo>
                    <a:pt x="5813485" y="393700"/>
                  </a:lnTo>
                  <a:lnTo>
                    <a:pt x="5858453" y="406400"/>
                  </a:lnTo>
                  <a:lnTo>
                    <a:pt x="5903067" y="431800"/>
                  </a:lnTo>
                  <a:lnTo>
                    <a:pt x="5947321" y="444500"/>
                  </a:lnTo>
                  <a:lnTo>
                    <a:pt x="6034734" y="495300"/>
                  </a:lnTo>
                  <a:lnTo>
                    <a:pt x="6077884" y="508000"/>
                  </a:lnTo>
                  <a:lnTo>
                    <a:pt x="6163049" y="558800"/>
                  </a:lnTo>
                  <a:lnTo>
                    <a:pt x="6205055" y="571500"/>
                  </a:lnTo>
                  <a:lnTo>
                    <a:pt x="6328713" y="647700"/>
                  </a:lnTo>
                  <a:lnTo>
                    <a:pt x="6409141" y="698500"/>
                  </a:lnTo>
                  <a:lnTo>
                    <a:pt x="6448738" y="711200"/>
                  </a:lnTo>
                  <a:lnTo>
                    <a:pt x="6526676" y="762000"/>
                  </a:lnTo>
                  <a:lnTo>
                    <a:pt x="6602911" y="812800"/>
                  </a:lnTo>
                  <a:lnTo>
                    <a:pt x="6640378" y="838200"/>
                  </a:lnTo>
                  <a:lnTo>
                    <a:pt x="6677406" y="876300"/>
                  </a:lnTo>
                  <a:lnTo>
                    <a:pt x="6750125" y="927100"/>
                  </a:lnTo>
                  <a:lnTo>
                    <a:pt x="6821034" y="977900"/>
                  </a:lnTo>
                  <a:lnTo>
                    <a:pt x="6855798" y="1003300"/>
                  </a:lnTo>
                  <a:lnTo>
                    <a:pt x="6890096" y="1041400"/>
                  </a:lnTo>
                  <a:lnTo>
                    <a:pt x="6923924" y="1066800"/>
                  </a:lnTo>
                  <a:lnTo>
                    <a:pt x="6957276" y="1092200"/>
                  </a:lnTo>
                  <a:lnTo>
                    <a:pt x="6990149" y="1117600"/>
                  </a:lnTo>
                  <a:lnTo>
                    <a:pt x="7022538" y="1155700"/>
                  </a:lnTo>
                  <a:lnTo>
                    <a:pt x="7054439" y="1181100"/>
                  </a:lnTo>
                  <a:lnTo>
                    <a:pt x="7085847" y="1206500"/>
                  </a:lnTo>
                  <a:lnTo>
                    <a:pt x="7116757" y="1244600"/>
                  </a:lnTo>
                  <a:lnTo>
                    <a:pt x="7147166" y="1270000"/>
                  </a:lnTo>
                  <a:lnTo>
                    <a:pt x="7177069" y="1308100"/>
                  </a:lnTo>
                  <a:lnTo>
                    <a:pt x="7206460" y="1333500"/>
                  </a:lnTo>
                  <a:lnTo>
                    <a:pt x="7235337" y="1371600"/>
                  </a:lnTo>
                  <a:lnTo>
                    <a:pt x="7263694" y="1397000"/>
                  </a:lnTo>
                  <a:lnTo>
                    <a:pt x="7291527" y="1435100"/>
                  </a:lnTo>
                  <a:lnTo>
                    <a:pt x="7318832" y="1460500"/>
                  </a:lnTo>
                  <a:lnTo>
                    <a:pt x="7345603" y="1498600"/>
                  </a:lnTo>
                  <a:lnTo>
                    <a:pt x="7371838" y="1524000"/>
                  </a:lnTo>
                  <a:lnTo>
                    <a:pt x="7397530" y="1562100"/>
                  </a:lnTo>
                  <a:lnTo>
                    <a:pt x="7422676" y="1600200"/>
                  </a:lnTo>
                  <a:lnTo>
                    <a:pt x="7447271" y="1625600"/>
                  </a:lnTo>
                  <a:lnTo>
                    <a:pt x="7471311" y="1663700"/>
                  </a:lnTo>
                  <a:lnTo>
                    <a:pt x="7494791" y="1701800"/>
                  </a:lnTo>
                  <a:lnTo>
                    <a:pt x="7517707" y="1727200"/>
                  </a:lnTo>
                  <a:lnTo>
                    <a:pt x="7540054" y="1765300"/>
                  </a:lnTo>
                  <a:lnTo>
                    <a:pt x="7553324" y="1790700"/>
                  </a:lnTo>
                  <a:lnTo>
                    <a:pt x="7553324" y="4343400"/>
                  </a:lnTo>
                  <a:lnTo>
                    <a:pt x="7540054" y="4356100"/>
                  </a:lnTo>
                  <a:lnTo>
                    <a:pt x="7517707" y="4394200"/>
                  </a:lnTo>
                  <a:lnTo>
                    <a:pt x="7494791" y="4432300"/>
                  </a:lnTo>
                  <a:lnTo>
                    <a:pt x="7471311" y="4457700"/>
                  </a:lnTo>
                  <a:lnTo>
                    <a:pt x="7447271" y="4495800"/>
                  </a:lnTo>
                  <a:lnTo>
                    <a:pt x="7422676" y="4533900"/>
                  </a:lnTo>
                  <a:lnTo>
                    <a:pt x="7397530" y="4559300"/>
                  </a:lnTo>
                  <a:lnTo>
                    <a:pt x="7371838" y="4597400"/>
                  </a:lnTo>
                  <a:lnTo>
                    <a:pt x="7345603" y="4622800"/>
                  </a:lnTo>
                  <a:lnTo>
                    <a:pt x="7318832" y="4660900"/>
                  </a:lnTo>
                  <a:lnTo>
                    <a:pt x="7291527" y="4699000"/>
                  </a:lnTo>
                  <a:lnTo>
                    <a:pt x="7263694" y="4724400"/>
                  </a:lnTo>
                  <a:lnTo>
                    <a:pt x="7235337" y="4762500"/>
                  </a:lnTo>
                  <a:lnTo>
                    <a:pt x="7206460" y="4787900"/>
                  </a:lnTo>
                  <a:lnTo>
                    <a:pt x="7177069" y="4826000"/>
                  </a:lnTo>
                  <a:lnTo>
                    <a:pt x="7147166" y="4851400"/>
                  </a:lnTo>
                  <a:lnTo>
                    <a:pt x="7116757" y="4876800"/>
                  </a:lnTo>
                  <a:lnTo>
                    <a:pt x="7085847" y="4914900"/>
                  </a:lnTo>
                  <a:lnTo>
                    <a:pt x="7054439" y="4940300"/>
                  </a:lnTo>
                  <a:lnTo>
                    <a:pt x="7022538" y="4978400"/>
                  </a:lnTo>
                  <a:lnTo>
                    <a:pt x="6990149" y="5003800"/>
                  </a:lnTo>
                  <a:lnTo>
                    <a:pt x="6957276" y="5029200"/>
                  </a:lnTo>
                  <a:lnTo>
                    <a:pt x="6923924" y="5054600"/>
                  </a:lnTo>
                  <a:lnTo>
                    <a:pt x="6890096" y="5092700"/>
                  </a:lnTo>
                  <a:lnTo>
                    <a:pt x="6821034" y="5143500"/>
                  </a:lnTo>
                  <a:lnTo>
                    <a:pt x="6750125" y="5194300"/>
                  </a:lnTo>
                  <a:lnTo>
                    <a:pt x="6713990" y="5232400"/>
                  </a:lnTo>
                  <a:lnTo>
                    <a:pt x="6640378" y="5283200"/>
                  </a:lnTo>
                  <a:lnTo>
                    <a:pt x="6565009" y="5334000"/>
                  </a:lnTo>
                  <a:lnTo>
                    <a:pt x="6487918" y="5384800"/>
                  </a:lnTo>
                  <a:lnTo>
                    <a:pt x="6409141" y="5435600"/>
                  </a:lnTo>
                  <a:lnTo>
                    <a:pt x="6369131" y="5461000"/>
                  </a:lnTo>
                  <a:lnTo>
                    <a:pt x="6328713" y="5473700"/>
                  </a:lnTo>
                  <a:lnTo>
                    <a:pt x="6205055" y="5549900"/>
                  </a:lnTo>
                  <a:lnTo>
                    <a:pt x="6163049" y="5575300"/>
                  </a:lnTo>
                  <a:lnTo>
                    <a:pt x="6120657" y="5588000"/>
                  </a:lnTo>
                  <a:lnTo>
                    <a:pt x="6034734" y="5638800"/>
                  </a:lnTo>
                  <a:lnTo>
                    <a:pt x="5991212" y="5651500"/>
                  </a:lnTo>
                  <a:lnTo>
                    <a:pt x="5947321" y="5676900"/>
                  </a:lnTo>
                  <a:lnTo>
                    <a:pt x="5903067" y="5689600"/>
                  </a:lnTo>
                  <a:lnTo>
                    <a:pt x="5858453" y="5715000"/>
                  </a:lnTo>
                  <a:lnTo>
                    <a:pt x="5813485" y="5727700"/>
                  </a:lnTo>
                  <a:lnTo>
                    <a:pt x="5768167" y="5753100"/>
                  </a:lnTo>
                  <a:lnTo>
                    <a:pt x="5722503" y="5765800"/>
                  </a:lnTo>
                  <a:lnTo>
                    <a:pt x="5676498" y="5791200"/>
                  </a:lnTo>
                  <a:lnTo>
                    <a:pt x="5583481" y="5816600"/>
                  </a:lnTo>
                  <a:lnTo>
                    <a:pt x="5536479" y="5842000"/>
                  </a:lnTo>
                  <a:lnTo>
                    <a:pt x="5393549" y="5880100"/>
                  </a:lnTo>
                  <a:lnTo>
                    <a:pt x="5345280" y="5905500"/>
                  </a:lnTo>
                  <a:lnTo>
                    <a:pt x="4897636" y="6019800"/>
                  </a:lnTo>
                  <a:close/>
                </a:path>
                <a:path w="7553325" h="6134100">
                  <a:moveTo>
                    <a:pt x="4691587" y="6057900"/>
                  </a:moveTo>
                  <a:lnTo>
                    <a:pt x="2858642" y="6057900"/>
                  </a:lnTo>
                  <a:lnTo>
                    <a:pt x="2703716" y="6019800"/>
                  </a:lnTo>
                  <a:lnTo>
                    <a:pt x="4846511" y="6019800"/>
                  </a:lnTo>
                  <a:lnTo>
                    <a:pt x="4691587" y="6057900"/>
                  </a:lnTo>
                  <a:close/>
                </a:path>
                <a:path w="7553325" h="6134100">
                  <a:moveTo>
                    <a:pt x="4534435" y="6083300"/>
                  </a:moveTo>
                  <a:lnTo>
                    <a:pt x="3015796" y="6083300"/>
                  </a:lnTo>
                  <a:lnTo>
                    <a:pt x="2910785" y="6057900"/>
                  </a:lnTo>
                  <a:lnTo>
                    <a:pt x="4639445" y="6057900"/>
                  </a:lnTo>
                  <a:lnTo>
                    <a:pt x="4534435" y="6083300"/>
                  </a:lnTo>
                  <a:close/>
                </a:path>
                <a:path w="7553325" h="6134100">
                  <a:moveTo>
                    <a:pt x="4428487" y="6096000"/>
                  </a:moveTo>
                  <a:lnTo>
                    <a:pt x="3121745" y="6096000"/>
                  </a:lnTo>
                  <a:lnTo>
                    <a:pt x="3068656" y="6083300"/>
                  </a:lnTo>
                  <a:lnTo>
                    <a:pt x="4481576" y="6083300"/>
                  </a:lnTo>
                  <a:lnTo>
                    <a:pt x="4428487" y="6096000"/>
                  </a:lnTo>
                  <a:close/>
                </a:path>
                <a:path w="7553325" h="6134100">
                  <a:moveTo>
                    <a:pt x="4321638" y="6108700"/>
                  </a:moveTo>
                  <a:lnTo>
                    <a:pt x="3228595" y="6108700"/>
                  </a:lnTo>
                  <a:lnTo>
                    <a:pt x="3175059" y="6096000"/>
                  </a:lnTo>
                  <a:lnTo>
                    <a:pt x="4375173" y="6096000"/>
                  </a:lnTo>
                  <a:lnTo>
                    <a:pt x="4321638" y="6108700"/>
                  </a:lnTo>
                  <a:close/>
                </a:path>
                <a:path w="7553325" h="6134100">
                  <a:moveTo>
                    <a:pt x="4159752" y="6121400"/>
                  </a:moveTo>
                  <a:lnTo>
                    <a:pt x="3390482" y="6121400"/>
                  </a:lnTo>
                  <a:lnTo>
                    <a:pt x="3336310" y="6108700"/>
                  </a:lnTo>
                  <a:lnTo>
                    <a:pt x="4213923" y="6108700"/>
                  </a:lnTo>
                  <a:lnTo>
                    <a:pt x="4159752" y="6121400"/>
                  </a:lnTo>
                  <a:close/>
                </a:path>
                <a:path w="7553325" h="6134100">
                  <a:moveTo>
                    <a:pt x="3885939" y="6134100"/>
                  </a:moveTo>
                  <a:lnTo>
                    <a:pt x="3664295" y="6134100"/>
                  </a:lnTo>
                  <a:lnTo>
                    <a:pt x="3609153" y="6121400"/>
                  </a:lnTo>
                  <a:lnTo>
                    <a:pt x="3941081" y="6121400"/>
                  </a:lnTo>
                  <a:lnTo>
                    <a:pt x="3885939" y="61341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9797131"/>
            <a:ext cx="901820" cy="902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847040" y="198549"/>
            <a:ext cx="1515111" cy="6670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" y="3447365"/>
            <a:ext cx="7553325" cy="9525"/>
          </a:xfrm>
          <a:custGeom>
            <a:avLst/>
            <a:gdLst/>
            <a:ahLst/>
            <a:cxnLst/>
            <a:rect l="l" t="t" r="r" b="b"/>
            <a:pathLst>
              <a:path w="7553325" h="9525">
                <a:moveTo>
                  <a:pt x="0" y="9518"/>
                </a:moveTo>
                <a:lnTo>
                  <a:pt x="0" y="0"/>
                </a:lnTo>
                <a:lnTo>
                  <a:pt x="7553325" y="0"/>
                </a:lnTo>
                <a:lnTo>
                  <a:pt x="7553325" y="9518"/>
                </a:lnTo>
                <a:lnTo>
                  <a:pt x="0" y="9518"/>
                </a:lnTo>
                <a:close/>
              </a:path>
            </a:pathLst>
          </a:custGeom>
          <a:solidFill>
            <a:srgbClr val="000000">
              <a:alpha val="1685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513887" y="3132130"/>
            <a:ext cx="266811" cy="2382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2125182" y="3132130"/>
            <a:ext cx="257283" cy="2382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980657" y="3974331"/>
            <a:ext cx="76231" cy="762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851560" y="435325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851560" y="469629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971075" y="4242061"/>
            <a:ext cx="2822575" cy="883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Découvrez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et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comprenez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vos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clients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pour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prendre 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une position</a:t>
            </a:r>
            <a:r>
              <a:rPr sz="1000" spc="-14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directionnelle</a:t>
            </a:r>
            <a:endParaRPr sz="1000" dirty="0">
              <a:latin typeface="Arial"/>
              <a:cs typeface="Arial"/>
            </a:endParaRPr>
          </a:p>
          <a:p>
            <a:pPr marL="12700" marR="297815">
              <a:lnSpc>
                <a:spcPct val="112500"/>
              </a:lnSpc>
            </a:pP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Développer</a:t>
            </a:r>
            <a:r>
              <a:rPr sz="1000" spc="-8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les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perceptions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des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clients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sur</a:t>
            </a:r>
            <a:r>
              <a:rPr sz="1000" spc="-8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la 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qualité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et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les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services/produits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offerts pour 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augmenter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la</a:t>
            </a:r>
            <a:r>
              <a:rPr sz="1000" spc="-16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fidélité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03204" y="5486840"/>
            <a:ext cx="76231" cy="762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851560" y="586685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 txBox="1"/>
          <p:nvPr/>
        </p:nvSpPr>
        <p:spPr>
          <a:xfrm>
            <a:off x="971075" y="5367797"/>
            <a:ext cx="1966595" cy="92836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0">
              <a:spcBef>
                <a:spcPts val="125"/>
              </a:spcBef>
            </a:pPr>
            <a:r>
              <a:rPr sz="1600" b="1" spc="75" dirty="0">
                <a:solidFill>
                  <a:srgbClr val="002938"/>
                </a:solidFill>
                <a:latin typeface="Arimo"/>
                <a:cs typeface="Arimo"/>
              </a:rPr>
              <a:t>POUR</a:t>
            </a:r>
            <a:r>
              <a:rPr sz="1600" b="1" spc="155" dirty="0">
                <a:solidFill>
                  <a:srgbClr val="002938"/>
                </a:solidFill>
                <a:latin typeface="Arimo"/>
                <a:cs typeface="Arimo"/>
              </a:rPr>
              <a:t> </a:t>
            </a:r>
            <a:r>
              <a:rPr sz="1600" b="1" spc="65" dirty="0">
                <a:solidFill>
                  <a:srgbClr val="002938"/>
                </a:solidFill>
                <a:latin typeface="Arimo"/>
                <a:cs typeface="Arimo"/>
              </a:rPr>
              <a:t>QUI</a:t>
            </a:r>
            <a:endParaRPr sz="1600" dirty="0">
              <a:latin typeface="Arimo"/>
              <a:cs typeface="Arimo"/>
            </a:endParaRPr>
          </a:p>
          <a:p>
            <a:pPr marL="12700" marR="5080">
              <a:lnSpc>
                <a:spcPct val="112500"/>
              </a:lnSpc>
              <a:spcBef>
                <a:spcPts val="1110"/>
              </a:spcBef>
            </a:pPr>
            <a:r>
              <a:rPr sz="1000" dirty="0" err="1">
                <a:solidFill>
                  <a:srgbClr val="002938"/>
                </a:solidFill>
                <a:latin typeface="Arial"/>
                <a:cs typeface="Arial"/>
              </a:rPr>
              <a:t>Collaborateurs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et</a:t>
            </a:r>
            <a:r>
              <a:rPr lang="fr-FR" sz="1000" spc="2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21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responsables en 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relation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avec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une clientèle 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: 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téléphone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ou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face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35" dirty="0">
                <a:solidFill>
                  <a:srgbClr val="002938"/>
                </a:solidFill>
                <a:latin typeface="Arial"/>
                <a:cs typeface="Arial"/>
              </a:rPr>
              <a:t>à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face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146069" y="5486840"/>
            <a:ext cx="76231" cy="762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46123" y="586685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328714" y="5367797"/>
            <a:ext cx="1863089" cy="5848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600" b="1" spc="85" dirty="0">
                <a:solidFill>
                  <a:srgbClr val="002938"/>
                </a:solidFill>
                <a:latin typeface="Arimo"/>
                <a:cs typeface="Arimo"/>
              </a:rPr>
              <a:t>EVALUATION</a:t>
            </a:r>
            <a:endParaRPr sz="1600" dirty="0">
              <a:latin typeface="Arimo"/>
              <a:cs typeface="Arimo"/>
            </a:endParaRPr>
          </a:p>
          <a:p>
            <a:pPr marL="49530">
              <a:spcBef>
                <a:spcPts val="1260"/>
              </a:spcBef>
            </a:pPr>
            <a:r>
              <a:rPr sz="1000" spc="-10" dirty="0">
                <a:solidFill>
                  <a:srgbClr val="002938"/>
                </a:solidFill>
                <a:latin typeface="Arial"/>
                <a:cs typeface="Arial"/>
              </a:rPr>
              <a:t>Exercices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ludiques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et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"/>
                <a:cs typeface="Arial"/>
              </a:rPr>
              <a:t>jeu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de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rôle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37879" y="699645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5"/>
                </a:lnTo>
                <a:lnTo>
                  <a:pt x="37632" y="24016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2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1" y="32533"/>
                </a:lnTo>
                <a:lnTo>
                  <a:pt x="3794" y="30747"/>
                </a:lnTo>
                <a:lnTo>
                  <a:pt x="2417" y="28686"/>
                </a:lnTo>
                <a:lnTo>
                  <a:pt x="1450" y="26351"/>
                </a:lnTo>
                <a:lnTo>
                  <a:pt x="483" y="24016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483" y="14099"/>
                </a:lnTo>
                <a:lnTo>
                  <a:pt x="1450" y="11764"/>
                </a:lnTo>
                <a:lnTo>
                  <a:pt x="2417" y="9429"/>
                </a:lnTo>
                <a:lnTo>
                  <a:pt x="3794" y="7368"/>
                </a:lnTo>
                <a:lnTo>
                  <a:pt x="5581" y="5581"/>
                </a:lnTo>
                <a:lnTo>
                  <a:pt x="7368" y="3794"/>
                </a:lnTo>
                <a:lnTo>
                  <a:pt x="9429" y="2417"/>
                </a:lnTo>
                <a:lnTo>
                  <a:pt x="11764" y="1450"/>
                </a:lnTo>
                <a:lnTo>
                  <a:pt x="14100" y="483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1"/>
                </a:lnTo>
                <a:lnTo>
                  <a:pt x="34320" y="7368"/>
                </a:lnTo>
                <a:lnTo>
                  <a:pt x="35698" y="9429"/>
                </a:lnTo>
                <a:lnTo>
                  <a:pt x="36665" y="11764"/>
                </a:lnTo>
                <a:lnTo>
                  <a:pt x="37632" y="14099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28458" y="717751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28458" y="734903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28458" y="769207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28458" y="786359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8458" y="8206641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8458" y="837816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37879" y="871167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1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1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28458" y="889272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28458" y="940729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28458" y="957881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28458" y="992185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03204" y="6668824"/>
            <a:ext cx="76231" cy="762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067965" y="6549780"/>
            <a:ext cx="2816225" cy="36296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0480">
              <a:spcBef>
                <a:spcPts val="125"/>
              </a:spcBef>
            </a:pPr>
            <a:r>
              <a:rPr sz="1600" b="1" spc="85" dirty="0">
                <a:solidFill>
                  <a:srgbClr val="002938"/>
                </a:solidFill>
                <a:latin typeface="Arimo"/>
                <a:cs typeface="Arimo"/>
              </a:rPr>
              <a:t>PROGRAMME</a:t>
            </a:r>
            <a:endParaRPr sz="1600">
              <a:latin typeface="Arimo"/>
              <a:cs typeface="Arimo"/>
            </a:endParaRPr>
          </a:p>
          <a:p>
            <a:pPr marL="12700">
              <a:spcBef>
                <a:spcPts val="919"/>
              </a:spcBef>
            </a:pP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De la Connaissance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à 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la compréhension du</a:t>
            </a:r>
            <a:r>
              <a:rPr sz="1000" b="1" spc="-7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client</a:t>
            </a:r>
            <a:endParaRPr sz="1000">
              <a:latin typeface="Roboto"/>
              <a:cs typeface="Roboto"/>
            </a:endParaRPr>
          </a:p>
          <a:p>
            <a:pPr marL="192405">
              <a:spcBef>
                <a:spcPts val="150"/>
              </a:spcBef>
            </a:pP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Différence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entre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réalité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et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perception</a:t>
            </a:r>
            <a:endParaRPr sz="1000">
              <a:latin typeface="Arial"/>
              <a:cs typeface="Arial"/>
            </a:endParaRPr>
          </a:p>
          <a:p>
            <a:pPr marL="192405" marR="126364">
              <a:lnSpc>
                <a:spcPct val="112500"/>
              </a:lnSpc>
            </a:pP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La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perception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"/>
                <a:cs typeface="Arial"/>
              </a:rPr>
              <a:t>selon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le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point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de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vue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du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client, 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l'empathie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et comment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la développer  </a:t>
            </a:r>
            <a:r>
              <a:rPr sz="1000" spc="-10" dirty="0">
                <a:solidFill>
                  <a:srgbClr val="002938"/>
                </a:solidFill>
                <a:latin typeface="Arial"/>
                <a:cs typeface="Arial"/>
              </a:rPr>
              <a:t>Besoins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et</a:t>
            </a:r>
            <a:r>
              <a:rPr sz="1000" spc="-13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motivations</a:t>
            </a:r>
            <a:endParaRPr sz="1000">
              <a:latin typeface="Arial"/>
              <a:cs typeface="Arial"/>
            </a:endParaRPr>
          </a:p>
          <a:p>
            <a:pPr marL="192405" marR="344805">
              <a:lnSpc>
                <a:spcPct val="112500"/>
              </a:lnSpc>
              <a:spcBef>
                <a:spcPts val="5"/>
              </a:spcBef>
            </a:pP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L'écoute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et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le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questionnement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0" dirty="0">
                <a:solidFill>
                  <a:srgbClr val="002938"/>
                </a:solidFill>
                <a:latin typeface="Arial"/>
                <a:cs typeface="Arial"/>
              </a:rPr>
              <a:t>–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mise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en 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situation</a:t>
            </a:r>
            <a:endParaRPr sz="1000">
              <a:latin typeface="Arial"/>
              <a:cs typeface="Arial"/>
            </a:endParaRPr>
          </a:p>
          <a:p>
            <a:pPr marL="192405" marR="198120">
              <a:lnSpc>
                <a:spcPct val="112500"/>
              </a:lnSpc>
            </a:pPr>
            <a:r>
              <a:rPr sz="1000" spc="-20" dirty="0">
                <a:solidFill>
                  <a:srgbClr val="002938"/>
                </a:solidFill>
                <a:latin typeface="Arial"/>
                <a:cs typeface="Arial"/>
              </a:rPr>
              <a:t>Tous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les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clients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sont-ils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les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mêmes </a:t>
            </a:r>
            <a:r>
              <a:rPr sz="1000" spc="-45" dirty="0">
                <a:solidFill>
                  <a:srgbClr val="002938"/>
                </a:solidFill>
                <a:latin typeface="Arial"/>
                <a:cs typeface="Arial"/>
              </a:rPr>
              <a:t>? 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Livrable/réalisation 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: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Co-construction d'une  typologie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de</a:t>
            </a:r>
            <a:r>
              <a:rPr sz="1000" spc="-15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clientèle</a:t>
            </a:r>
            <a:endParaRPr sz="1000">
              <a:latin typeface="Arial"/>
              <a:cs typeface="Arial"/>
            </a:endParaRPr>
          </a:p>
          <a:p>
            <a:pPr marL="12700">
              <a:spcBef>
                <a:spcPts val="150"/>
              </a:spcBef>
            </a:pP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La Satisfaction client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: 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une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Attitude</a:t>
            </a:r>
            <a:endParaRPr sz="1000">
              <a:latin typeface="Roboto"/>
              <a:cs typeface="Roboto"/>
            </a:endParaRPr>
          </a:p>
          <a:p>
            <a:pPr marL="192405" marR="8255">
              <a:lnSpc>
                <a:spcPct val="112500"/>
              </a:lnSpc>
            </a:pP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Qu'est-ce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que</a:t>
            </a:r>
            <a:r>
              <a:rPr sz="1000" spc="-6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la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satisfaction</a:t>
            </a:r>
            <a:r>
              <a:rPr sz="1000" spc="-6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client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45" dirty="0">
                <a:solidFill>
                  <a:srgbClr val="002938"/>
                </a:solidFill>
                <a:latin typeface="Arial"/>
                <a:cs typeface="Arial"/>
              </a:rPr>
              <a:t>?</a:t>
            </a:r>
            <a:r>
              <a:rPr sz="1000" spc="-6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Qu'est-ce 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qu'un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irritant </a:t>
            </a:r>
            <a:r>
              <a:rPr sz="1000" spc="-45" dirty="0">
                <a:solidFill>
                  <a:srgbClr val="002938"/>
                </a:solidFill>
                <a:latin typeface="Arial"/>
                <a:cs typeface="Arial"/>
              </a:rPr>
              <a:t>?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Quel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rapport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en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satisfaction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et 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qualité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du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service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rendu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45" dirty="0">
                <a:solidFill>
                  <a:srgbClr val="002938"/>
                </a:solidFill>
                <a:latin typeface="Arial"/>
                <a:cs typeface="Arial"/>
              </a:rPr>
              <a:t>?</a:t>
            </a:r>
            <a:endParaRPr sz="1000">
              <a:latin typeface="Arial"/>
              <a:cs typeface="Arial"/>
            </a:endParaRPr>
          </a:p>
          <a:p>
            <a:pPr marL="192405" marR="227329">
              <a:lnSpc>
                <a:spcPct val="112500"/>
              </a:lnSpc>
            </a:pP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Peut-on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la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mesurer </a:t>
            </a:r>
            <a:r>
              <a:rPr sz="1000" spc="-45" dirty="0">
                <a:solidFill>
                  <a:srgbClr val="002938"/>
                </a:solidFill>
                <a:latin typeface="Arial"/>
                <a:cs typeface="Arial"/>
              </a:rPr>
              <a:t>?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Comment </a:t>
            </a:r>
            <a:r>
              <a:rPr sz="1000" spc="-45" dirty="0">
                <a:solidFill>
                  <a:srgbClr val="002938"/>
                </a:solidFill>
                <a:latin typeface="Arial"/>
                <a:cs typeface="Arial"/>
              </a:rPr>
              <a:t>? 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Renforcer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la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satisfaction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client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: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La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relation 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attentionnée</a:t>
            </a:r>
            <a:endParaRPr sz="1000">
              <a:latin typeface="Arial"/>
              <a:cs typeface="Arial"/>
            </a:endParaRPr>
          </a:p>
          <a:p>
            <a:pPr marL="192405" marR="306705">
              <a:lnSpc>
                <a:spcPct val="112500"/>
              </a:lnSpc>
            </a:pP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Livrable/réalisation 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: </a:t>
            </a:r>
            <a:r>
              <a:rPr sz="1000" spc="-10" dirty="0">
                <a:solidFill>
                  <a:srgbClr val="002938"/>
                </a:solidFill>
                <a:latin typeface="Arial"/>
                <a:cs typeface="Arial"/>
              </a:rPr>
              <a:t>Plan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d'actions pour 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mesurer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et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renforcer</a:t>
            </a:r>
            <a:r>
              <a:rPr sz="1000" spc="-6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la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satisfaction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client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038530" y="696213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5"/>
                </a:lnTo>
                <a:lnTo>
                  <a:pt x="37632" y="24016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2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1" y="32533"/>
                </a:lnTo>
                <a:lnTo>
                  <a:pt x="3794" y="30747"/>
                </a:lnTo>
                <a:lnTo>
                  <a:pt x="2417" y="28686"/>
                </a:lnTo>
                <a:lnTo>
                  <a:pt x="1450" y="26351"/>
                </a:lnTo>
                <a:lnTo>
                  <a:pt x="483" y="24016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483" y="14099"/>
                </a:lnTo>
                <a:lnTo>
                  <a:pt x="1450" y="11764"/>
                </a:lnTo>
                <a:lnTo>
                  <a:pt x="2417" y="9429"/>
                </a:lnTo>
                <a:lnTo>
                  <a:pt x="3794" y="7368"/>
                </a:lnTo>
                <a:lnTo>
                  <a:pt x="5581" y="5581"/>
                </a:lnTo>
                <a:lnTo>
                  <a:pt x="7368" y="3794"/>
                </a:lnTo>
                <a:lnTo>
                  <a:pt x="9429" y="2417"/>
                </a:lnTo>
                <a:lnTo>
                  <a:pt x="11764" y="1450"/>
                </a:lnTo>
                <a:lnTo>
                  <a:pt x="14100" y="483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1"/>
                </a:lnTo>
                <a:lnTo>
                  <a:pt x="34320" y="7368"/>
                </a:lnTo>
                <a:lnTo>
                  <a:pt x="35698" y="9429"/>
                </a:lnTo>
                <a:lnTo>
                  <a:pt x="36665" y="11764"/>
                </a:lnTo>
                <a:lnTo>
                  <a:pt x="37632" y="14099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229110" y="7314711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229110" y="765775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229110" y="800079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229110" y="817232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038530" y="867735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1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1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229110" y="885840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229110" y="902993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229110" y="9201451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229110" y="954449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4168616" y="6860475"/>
            <a:ext cx="2773045" cy="3159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305">
              <a:lnSpc>
                <a:spcPct val="112500"/>
              </a:lnSpc>
              <a:spcBef>
                <a:spcPts val="100"/>
              </a:spcBef>
            </a:pP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L'Argumentation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: 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Maximiser la perception de la  valeur du service, produit...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proposé</a:t>
            </a:r>
            <a:endParaRPr sz="1000">
              <a:latin typeface="Roboto"/>
              <a:cs typeface="Roboto"/>
            </a:endParaRPr>
          </a:p>
          <a:p>
            <a:pPr marL="192405" marR="5080">
              <a:lnSpc>
                <a:spcPct val="112500"/>
              </a:lnSpc>
            </a:pP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Le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point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de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vue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du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vendeur,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le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point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de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vue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du 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client</a:t>
            </a:r>
            <a:endParaRPr sz="1000">
              <a:latin typeface="Arial"/>
              <a:cs typeface="Arial"/>
            </a:endParaRPr>
          </a:p>
          <a:p>
            <a:pPr marL="192405" marR="6985">
              <a:lnSpc>
                <a:spcPct val="112500"/>
              </a:lnSpc>
            </a:pP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Argumenter</a:t>
            </a:r>
            <a:r>
              <a:rPr sz="1000" spc="-8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une</a:t>
            </a:r>
            <a:r>
              <a:rPr sz="1000" spc="-8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proposition,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la</a:t>
            </a:r>
            <a:r>
              <a:rPr sz="1000" spc="-8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méthode</a:t>
            </a:r>
            <a:r>
              <a:rPr sz="1000" spc="-8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"/>
                <a:cs typeface="Arial"/>
              </a:rPr>
              <a:t>CAB 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(Caractéristiques,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Avantages, </a:t>
            </a:r>
            <a:r>
              <a:rPr sz="1000" spc="-10" dirty="0">
                <a:solidFill>
                  <a:srgbClr val="002938"/>
                </a:solidFill>
                <a:latin typeface="Arial"/>
                <a:cs typeface="Arial"/>
              </a:rPr>
              <a:t>Bénéfices) 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Reconnaitre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et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traiter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les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objections  Livrable/réalisation 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: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Argumentaire pour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la 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transformation </a:t>
            </a:r>
            <a:r>
              <a:rPr sz="1000" spc="50" dirty="0">
                <a:solidFill>
                  <a:srgbClr val="002938"/>
                </a:solidFill>
                <a:latin typeface="Arial"/>
                <a:cs typeface="Arial"/>
              </a:rPr>
              <a:t>–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Argumentaire pour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le 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parrainage</a:t>
            </a:r>
            <a:endParaRPr sz="1000">
              <a:latin typeface="Arial"/>
              <a:cs typeface="Arial"/>
            </a:endParaRPr>
          </a:p>
          <a:p>
            <a:pPr marL="12700">
              <a:spcBef>
                <a:spcPts val="150"/>
              </a:spcBef>
            </a:pP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La</a:t>
            </a:r>
            <a:r>
              <a:rPr sz="1000" b="1" spc="-10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Fidélisation</a:t>
            </a:r>
            <a:endParaRPr sz="1000">
              <a:latin typeface="Roboto"/>
              <a:cs typeface="Roboto"/>
            </a:endParaRPr>
          </a:p>
          <a:p>
            <a:pPr marL="192405" algn="just">
              <a:spcBef>
                <a:spcPts val="150"/>
              </a:spcBef>
            </a:pP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Pourquoi fidéliser</a:t>
            </a:r>
            <a:r>
              <a:rPr sz="1000" spc="-14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45" dirty="0">
                <a:solidFill>
                  <a:srgbClr val="002938"/>
                </a:solidFill>
                <a:latin typeface="Arial"/>
                <a:cs typeface="Arial"/>
              </a:rPr>
              <a:t>?</a:t>
            </a:r>
            <a:endParaRPr sz="1000">
              <a:latin typeface="Arial"/>
              <a:cs typeface="Arial"/>
            </a:endParaRPr>
          </a:p>
          <a:p>
            <a:pPr marL="192405" marR="172085" algn="just">
              <a:lnSpc>
                <a:spcPct val="112500"/>
              </a:lnSpc>
            </a:pPr>
            <a:r>
              <a:rPr sz="1000" spc="-20" dirty="0">
                <a:solidFill>
                  <a:srgbClr val="002938"/>
                </a:solidFill>
                <a:latin typeface="Arial"/>
                <a:cs typeface="Arial"/>
              </a:rPr>
              <a:t>Les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étapes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clés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de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la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relation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commerciale  </a:t>
            </a:r>
            <a:r>
              <a:rPr sz="1000" spc="-20" dirty="0">
                <a:solidFill>
                  <a:srgbClr val="002938"/>
                </a:solidFill>
                <a:latin typeface="Arial"/>
                <a:cs typeface="Arial"/>
              </a:rPr>
              <a:t>Les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leviers</a:t>
            </a:r>
            <a:r>
              <a:rPr sz="1000" spc="-6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pour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renforcer</a:t>
            </a:r>
            <a:r>
              <a:rPr sz="1000" spc="-6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les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liens</a:t>
            </a:r>
            <a:r>
              <a:rPr sz="1000" spc="-6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avec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les 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clients</a:t>
            </a:r>
            <a:endParaRPr sz="1000">
              <a:latin typeface="Arial"/>
              <a:cs typeface="Arial"/>
            </a:endParaRPr>
          </a:p>
          <a:p>
            <a:pPr marL="192405" marR="198120" algn="just">
              <a:lnSpc>
                <a:spcPct val="112500"/>
              </a:lnSpc>
              <a:spcBef>
                <a:spcPts val="5"/>
              </a:spcBef>
            </a:pP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Livrable/réalisation</a:t>
            </a:r>
            <a:r>
              <a:rPr sz="1000" spc="-8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:</a:t>
            </a:r>
            <a:r>
              <a:rPr sz="1000" spc="-8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Co-</a:t>
            </a:r>
            <a:r>
              <a:rPr sz="1000" spc="-8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construction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d'un 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plan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d'actions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de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fidélisation</a:t>
            </a:r>
            <a:endParaRPr sz="1000">
              <a:latin typeface="Arial"/>
              <a:cs typeface="Arial"/>
            </a:endParaRPr>
          </a:p>
          <a:p>
            <a:pPr marL="12700">
              <a:spcBef>
                <a:spcPts val="150"/>
              </a:spcBef>
            </a:pP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Partage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d'expériences</a:t>
            </a:r>
            <a:endParaRPr sz="1000">
              <a:latin typeface="Roboto"/>
              <a:cs typeface="Roboto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63301" y="2224997"/>
            <a:ext cx="4657725" cy="1935145"/>
          </a:xfrm>
          <a:prstGeom prst="rect">
            <a:avLst/>
          </a:prstGeom>
        </p:spPr>
        <p:txBody>
          <a:bodyPr vert="horz" wrap="square" lIns="0" tIns="280670" rIns="0" bIns="0" rtlCol="0">
            <a:spAutoFit/>
          </a:bodyPr>
          <a:lstStyle/>
          <a:p>
            <a:pPr marL="578485" algn="ctr">
              <a:spcBef>
                <a:spcPts val="2210"/>
              </a:spcBef>
            </a:pPr>
            <a:r>
              <a:rPr sz="3050" spc="-525" dirty="0">
                <a:solidFill>
                  <a:srgbClr val="00367B"/>
                </a:solidFill>
                <a:latin typeface="Arial Black"/>
                <a:cs typeface="Arial Black"/>
              </a:rPr>
              <a:t>CULTURE</a:t>
            </a:r>
            <a:r>
              <a:rPr sz="3050" spc="-19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3050" spc="-500" dirty="0">
                <a:solidFill>
                  <a:srgbClr val="00367B"/>
                </a:solidFill>
                <a:latin typeface="Arial Black"/>
                <a:cs typeface="Arial Black"/>
              </a:rPr>
              <a:t>CLIENT</a:t>
            </a:r>
            <a:endParaRPr sz="3050" dirty="0">
              <a:latin typeface="Arial Black"/>
              <a:cs typeface="Arial Black"/>
            </a:endParaRPr>
          </a:p>
          <a:p>
            <a:pPr marL="1249680">
              <a:spcBef>
                <a:spcPts val="935"/>
              </a:spcBef>
              <a:tabLst>
                <a:tab pos="2724785" algn="l"/>
              </a:tabLst>
            </a:pPr>
            <a:r>
              <a:rPr sz="1300" spc="5" dirty="0">
                <a:solidFill>
                  <a:srgbClr val="E36B09"/>
                </a:solidFill>
                <a:latin typeface="Arial"/>
                <a:cs typeface="Arial"/>
              </a:rPr>
              <a:t>2</a:t>
            </a:r>
            <a:r>
              <a:rPr sz="1300" spc="50" dirty="0">
                <a:solidFill>
                  <a:srgbClr val="E36B09"/>
                </a:solidFill>
                <a:latin typeface="Arial"/>
                <a:cs typeface="Arial"/>
              </a:rPr>
              <a:t> </a:t>
            </a:r>
            <a:r>
              <a:rPr sz="1300" spc="60" dirty="0" err="1">
                <a:solidFill>
                  <a:srgbClr val="E36B09"/>
                </a:solidFill>
                <a:latin typeface="Arial"/>
                <a:cs typeface="Arial"/>
              </a:rPr>
              <a:t>jours</a:t>
            </a:r>
            <a:r>
              <a:rPr sz="1300" spc="55" dirty="0">
                <a:solidFill>
                  <a:srgbClr val="E36B09"/>
                </a:solidFill>
                <a:latin typeface="Arial"/>
                <a:cs typeface="Arial"/>
              </a:rPr>
              <a:t> </a:t>
            </a:r>
            <a:r>
              <a:rPr sz="1300" spc="15" dirty="0">
                <a:solidFill>
                  <a:srgbClr val="E36B09"/>
                </a:solidFill>
                <a:latin typeface="Arial"/>
                <a:cs typeface="Arial"/>
              </a:rPr>
              <a:t>(</a:t>
            </a:r>
            <a:r>
              <a:rPr lang="fr-FR" sz="1300" spc="15" dirty="0">
                <a:solidFill>
                  <a:srgbClr val="E36B09"/>
                </a:solidFill>
                <a:latin typeface="Arial"/>
                <a:cs typeface="Arial"/>
              </a:rPr>
              <a:t>8</a:t>
            </a:r>
            <a:r>
              <a:rPr sz="1300" spc="15" dirty="0">
                <a:solidFill>
                  <a:srgbClr val="E36B09"/>
                </a:solidFill>
                <a:latin typeface="Arial"/>
                <a:cs typeface="Arial"/>
              </a:rPr>
              <a:t>h</a:t>
            </a:r>
            <a:r>
              <a:rPr lang="fr-FR" sz="1300" spc="15" dirty="0">
                <a:solidFill>
                  <a:srgbClr val="E36B09"/>
                </a:solidFill>
                <a:latin typeface="Arial"/>
                <a:cs typeface="Arial"/>
              </a:rPr>
              <a:t>/jr</a:t>
            </a:r>
            <a:r>
              <a:rPr sz="1300" spc="15" dirty="0">
                <a:solidFill>
                  <a:srgbClr val="E36B09"/>
                </a:solidFill>
                <a:latin typeface="Arial"/>
                <a:cs typeface="Arial"/>
              </a:rPr>
              <a:t>)	</a:t>
            </a:r>
            <a:r>
              <a:rPr sz="1300" spc="65" dirty="0">
                <a:solidFill>
                  <a:srgbClr val="E36B09"/>
                </a:solidFill>
                <a:latin typeface="Arial"/>
                <a:cs typeface="Arial"/>
              </a:rPr>
              <a:t>Présentiel </a:t>
            </a:r>
            <a:r>
              <a:rPr sz="1300" spc="55" dirty="0">
                <a:solidFill>
                  <a:srgbClr val="E36B09"/>
                </a:solidFill>
                <a:latin typeface="Arial"/>
                <a:cs typeface="Arial"/>
              </a:rPr>
              <a:t>ou</a:t>
            </a:r>
            <a:r>
              <a:rPr sz="1300" spc="5" dirty="0">
                <a:solidFill>
                  <a:srgbClr val="E36B09"/>
                </a:solidFill>
                <a:latin typeface="Arial"/>
                <a:cs typeface="Arial"/>
              </a:rPr>
              <a:t> </a:t>
            </a:r>
            <a:r>
              <a:rPr sz="1300" spc="80" dirty="0">
                <a:solidFill>
                  <a:srgbClr val="E36B09"/>
                </a:solidFill>
                <a:latin typeface="Arial"/>
                <a:cs typeface="Arial"/>
              </a:rPr>
              <a:t>distanciel</a:t>
            </a:r>
            <a:endParaRPr sz="1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 dirty="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1350" dirty="0">
              <a:latin typeface="Arial"/>
              <a:cs typeface="Arial"/>
            </a:endParaRPr>
          </a:p>
          <a:p>
            <a:pPr marL="12700"/>
            <a:r>
              <a:rPr sz="1600" b="1" spc="85" dirty="0">
                <a:solidFill>
                  <a:srgbClr val="002938"/>
                </a:solidFill>
                <a:latin typeface="Arimo"/>
                <a:cs typeface="Arimo"/>
              </a:rPr>
              <a:t>OBJECTIFS</a:t>
            </a:r>
            <a:r>
              <a:rPr sz="1600" b="1" spc="160" dirty="0">
                <a:solidFill>
                  <a:srgbClr val="002938"/>
                </a:solidFill>
                <a:latin typeface="Arimo"/>
                <a:cs typeface="Arimo"/>
              </a:rPr>
              <a:t> </a:t>
            </a:r>
            <a:r>
              <a:rPr sz="1600" b="1" spc="90" dirty="0">
                <a:solidFill>
                  <a:srgbClr val="002938"/>
                </a:solidFill>
                <a:latin typeface="Arimo"/>
                <a:cs typeface="Arimo"/>
              </a:rPr>
              <a:t>PROFESSIONNELS</a:t>
            </a:r>
            <a:endParaRPr sz="1600" dirty="0">
              <a:latin typeface="Arimo"/>
              <a:cs typeface="Arimo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038530" y="987801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1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1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389556" y="434484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389556" y="468788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4509070" y="4233648"/>
            <a:ext cx="286385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1000" spc="-10" dirty="0">
                <a:solidFill>
                  <a:srgbClr val="002938"/>
                </a:solidFill>
                <a:latin typeface="Arial"/>
                <a:cs typeface="Arial"/>
              </a:rPr>
              <a:t>Maîtriser</a:t>
            </a:r>
            <a:r>
              <a:rPr sz="1000" spc="-8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la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communication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commune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autour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de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la 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valeur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service/produit</a:t>
            </a:r>
            <a:endParaRPr sz="1000">
              <a:latin typeface="Arial"/>
              <a:cs typeface="Arial"/>
            </a:endParaRPr>
          </a:p>
          <a:p>
            <a:pPr marL="12700" marR="97155">
              <a:lnSpc>
                <a:spcPct val="112500"/>
              </a:lnSpc>
            </a:pP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Renforcer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les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liens</a:t>
            </a:r>
            <a:r>
              <a:rPr sz="1000" spc="-6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clients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pour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gérer</a:t>
            </a:r>
            <a:r>
              <a:rPr sz="1000" spc="-6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les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relations  clients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35" dirty="0">
                <a:solidFill>
                  <a:srgbClr val="002938"/>
                </a:solidFill>
                <a:latin typeface="Arial"/>
                <a:cs typeface="Arial"/>
              </a:rPr>
              <a:t>à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court,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moyen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et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long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terme</a:t>
            </a:r>
            <a:endParaRPr sz="1000">
              <a:latin typeface="Arial"/>
              <a:cs typeface="Arial"/>
            </a:endParaRPr>
          </a:p>
        </p:txBody>
      </p:sp>
      <p:sp>
        <p:nvSpPr>
          <p:cNvPr id="51" name="object 51"/>
          <p:cNvSpPr txBox="1">
            <a:spLocks noGrp="1"/>
          </p:cNvSpPr>
          <p:nvPr>
            <p:ph type="title"/>
          </p:nvPr>
        </p:nvSpPr>
        <p:spPr>
          <a:xfrm>
            <a:off x="1363644" y="1622255"/>
            <a:ext cx="4836160" cy="8185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3175" algn="ctr">
              <a:lnSpc>
                <a:spcPts val="2635"/>
              </a:lnSpc>
              <a:spcBef>
                <a:spcPts val="105"/>
              </a:spcBef>
            </a:pPr>
            <a:r>
              <a:rPr sz="2250" spc="90" dirty="0">
                <a:solidFill>
                  <a:srgbClr val="000000"/>
                </a:solidFill>
              </a:rPr>
              <a:t>Formation</a:t>
            </a:r>
            <a:endParaRPr sz="2250" dirty="0"/>
          </a:p>
          <a:p>
            <a:pPr algn="ctr">
              <a:lnSpc>
                <a:spcPts val="3595"/>
              </a:lnSpc>
            </a:pPr>
            <a:r>
              <a:rPr sz="3050" spc="-625" dirty="0">
                <a:latin typeface="Arial Black"/>
                <a:cs typeface="Arial Black"/>
              </a:rPr>
              <a:t>LES </a:t>
            </a:r>
            <a:r>
              <a:rPr lang="fr-FR" sz="3050" spc="-625" dirty="0">
                <a:latin typeface="Arial Black"/>
                <a:cs typeface="Arial Black"/>
              </a:rPr>
              <a:t> </a:t>
            </a:r>
            <a:r>
              <a:rPr sz="3050" spc="-440" dirty="0">
                <a:latin typeface="Arial Black"/>
                <a:cs typeface="Arial Black"/>
              </a:rPr>
              <a:t>FONDAMENTAUX DE</a:t>
            </a:r>
            <a:r>
              <a:rPr sz="3050" spc="-484" dirty="0">
                <a:latin typeface="Arial Black"/>
                <a:cs typeface="Arial Black"/>
              </a:rPr>
              <a:t> </a:t>
            </a:r>
            <a:r>
              <a:rPr sz="3050" spc="-565" dirty="0">
                <a:latin typeface="Arial Black"/>
                <a:cs typeface="Arial Black"/>
              </a:rPr>
              <a:t>LA</a:t>
            </a:r>
            <a:endParaRPr sz="3050" dirty="0">
              <a:latin typeface="Arial Black"/>
              <a:cs typeface="Arial Black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687734" y="5948325"/>
            <a:ext cx="2865755" cy="4751705"/>
          </a:xfrm>
          <a:custGeom>
            <a:avLst/>
            <a:gdLst/>
            <a:ahLst/>
            <a:cxnLst/>
            <a:rect l="l" t="t" r="r" b="b"/>
            <a:pathLst>
              <a:path w="2865754" h="4751705">
                <a:moveTo>
                  <a:pt x="2865592" y="525796"/>
                </a:moveTo>
                <a:lnTo>
                  <a:pt x="2224524" y="525796"/>
                </a:lnTo>
                <a:lnTo>
                  <a:pt x="2696357" y="69557"/>
                </a:lnTo>
                <a:lnTo>
                  <a:pt x="2734729" y="39071"/>
                </a:lnTo>
                <a:lnTo>
                  <a:pt x="2777058" y="17248"/>
                </a:lnTo>
                <a:lnTo>
                  <a:pt x="2822025" y="4125"/>
                </a:lnTo>
                <a:lnTo>
                  <a:pt x="2865592" y="0"/>
                </a:lnTo>
                <a:lnTo>
                  <a:pt x="2865592" y="525796"/>
                </a:lnTo>
                <a:close/>
              </a:path>
              <a:path w="2865754" h="4751705">
                <a:moveTo>
                  <a:pt x="1526257" y="4584444"/>
                </a:moveTo>
                <a:lnTo>
                  <a:pt x="1479204" y="4577137"/>
                </a:lnTo>
                <a:lnTo>
                  <a:pt x="1435138" y="4561211"/>
                </a:lnTo>
                <a:lnTo>
                  <a:pt x="1395121" y="4537449"/>
                </a:lnTo>
                <a:lnTo>
                  <a:pt x="1360214" y="4506632"/>
                </a:lnTo>
                <a:lnTo>
                  <a:pt x="1331482" y="4469542"/>
                </a:lnTo>
                <a:lnTo>
                  <a:pt x="1309985" y="4426961"/>
                </a:lnTo>
                <a:lnTo>
                  <a:pt x="1296787" y="4379670"/>
                </a:lnTo>
                <a:lnTo>
                  <a:pt x="1183576" y="3732972"/>
                </a:lnTo>
                <a:lnTo>
                  <a:pt x="604046" y="3425535"/>
                </a:lnTo>
                <a:lnTo>
                  <a:pt x="563153" y="3398378"/>
                </a:lnTo>
                <a:lnTo>
                  <a:pt x="529335" y="3364775"/>
                </a:lnTo>
                <a:lnTo>
                  <a:pt x="502996" y="3325978"/>
                </a:lnTo>
                <a:lnTo>
                  <a:pt x="484536" y="3283238"/>
                </a:lnTo>
                <a:lnTo>
                  <a:pt x="474361" y="3237809"/>
                </a:lnTo>
                <a:lnTo>
                  <a:pt x="472871" y="3190943"/>
                </a:lnTo>
                <a:lnTo>
                  <a:pt x="480471" y="3143891"/>
                </a:lnTo>
                <a:lnTo>
                  <a:pt x="497563" y="3097906"/>
                </a:lnTo>
                <a:lnTo>
                  <a:pt x="785800" y="2508148"/>
                </a:lnTo>
                <a:lnTo>
                  <a:pt x="497563" y="1918403"/>
                </a:lnTo>
                <a:lnTo>
                  <a:pt x="480471" y="1872418"/>
                </a:lnTo>
                <a:lnTo>
                  <a:pt x="472871" y="1825366"/>
                </a:lnTo>
                <a:lnTo>
                  <a:pt x="474361" y="1778498"/>
                </a:lnTo>
                <a:lnTo>
                  <a:pt x="484536" y="1733068"/>
                </a:lnTo>
                <a:lnTo>
                  <a:pt x="502996" y="1690328"/>
                </a:lnTo>
                <a:lnTo>
                  <a:pt x="529335" y="1651529"/>
                </a:lnTo>
                <a:lnTo>
                  <a:pt x="563153" y="1617925"/>
                </a:lnTo>
                <a:lnTo>
                  <a:pt x="604046" y="1590768"/>
                </a:lnTo>
                <a:lnTo>
                  <a:pt x="1182962" y="1283341"/>
                </a:lnTo>
                <a:lnTo>
                  <a:pt x="1296787" y="636642"/>
                </a:lnTo>
                <a:lnTo>
                  <a:pt x="1309985" y="589351"/>
                </a:lnTo>
                <a:lnTo>
                  <a:pt x="1331482" y="546767"/>
                </a:lnTo>
                <a:lnTo>
                  <a:pt x="1360214" y="509673"/>
                </a:lnTo>
                <a:lnTo>
                  <a:pt x="1395121" y="478851"/>
                </a:lnTo>
                <a:lnTo>
                  <a:pt x="1435138" y="455084"/>
                </a:lnTo>
                <a:lnTo>
                  <a:pt x="1479204" y="439155"/>
                </a:lnTo>
                <a:lnTo>
                  <a:pt x="1526257" y="431845"/>
                </a:lnTo>
                <a:lnTo>
                  <a:pt x="1575233" y="433938"/>
                </a:lnTo>
                <a:lnTo>
                  <a:pt x="2224524" y="525796"/>
                </a:lnTo>
                <a:lnTo>
                  <a:pt x="2865592" y="525796"/>
                </a:lnTo>
                <a:lnTo>
                  <a:pt x="2865592" y="4490511"/>
                </a:lnTo>
                <a:lnTo>
                  <a:pt x="2225138" y="4490511"/>
                </a:lnTo>
                <a:lnTo>
                  <a:pt x="1575233" y="4582350"/>
                </a:lnTo>
                <a:lnTo>
                  <a:pt x="1526257" y="4584444"/>
                </a:lnTo>
                <a:close/>
              </a:path>
              <a:path w="2865754" h="4751705">
                <a:moveTo>
                  <a:pt x="860628" y="4751425"/>
                </a:moveTo>
                <a:lnTo>
                  <a:pt x="0" y="4751425"/>
                </a:lnTo>
                <a:lnTo>
                  <a:pt x="669525" y="4081421"/>
                </a:lnTo>
                <a:lnTo>
                  <a:pt x="689719" y="4092427"/>
                </a:lnTo>
                <a:lnTo>
                  <a:pt x="756426" y="4474582"/>
                </a:lnTo>
                <a:lnTo>
                  <a:pt x="766124" y="4521726"/>
                </a:lnTo>
                <a:lnTo>
                  <a:pt x="778474" y="4567708"/>
                </a:lnTo>
                <a:lnTo>
                  <a:pt x="793387" y="4612454"/>
                </a:lnTo>
                <a:lnTo>
                  <a:pt x="810774" y="4655889"/>
                </a:lnTo>
                <a:lnTo>
                  <a:pt x="830544" y="4697937"/>
                </a:lnTo>
                <a:lnTo>
                  <a:pt x="852609" y="4738523"/>
                </a:lnTo>
                <a:lnTo>
                  <a:pt x="860628" y="4751425"/>
                </a:lnTo>
                <a:close/>
              </a:path>
              <a:path w="2865754" h="4751705">
                <a:moveTo>
                  <a:pt x="2865592" y="4751425"/>
                </a:moveTo>
                <a:lnTo>
                  <a:pt x="2494633" y="4751425"/>
                </a:lnTo>
                <a:lnTo>
                  <a:pt x="2225138" y="4490511"/>
                </a:lnTo>
                <a:lnTo>
                  <a:pt x="2865592" y="4490511"/>
                </a:lnTo>
                <a:lnTo>
                  <a:pt x="2865592" y="4751425"/>
                </a:lnTo>
                <a:close/>
              </a:path>
            </a:pathLst>
          </a:custGeom>
          <a:solidFill>
            <a:srgbClr val="E36B09">
              <a:alpha val="129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3175"/>
            <a:ext cx="7553325" cy="4181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176" y="1450939"/>
            <a:ext cx="7553325" cy="9407525"/>
            <a:chOff x="0" y="1289304"/>
            <a:chExt cx="7553325" cy="9407525"/>
          </a:xfrm>
        </p:grpSpPr>
        <p:sp>
          <p:nvSpPr>
            <p:cNvPr id="4" name="object 4"/>
            <p:cNvSpPr/>
            <p:nvPr/>
          </p:nvSpPr>
          <p:spPr>
            <a:xfrm>
              <a:off x="0" y="1289304"/>
              <a:ext cx="7553325" cy="5981700"/>
            </a:xfrm>
            <a:custGeom>
              <a:avLst/>
              <a:gdLst/>
              <a:ahLst/>
              <a:cxnLst/>
              <a:rect l="l" t="t" r="r" b="b"/>
              <a:pathLst>
                <a:path w="7553325" h="5981700">
                  <a:moveTo>
                    <a:pt x="4859805" y="5880099"/>
                  </a:moveTo>
                  <a:lnTo>
                    <a:pt x="2689980" y="5880099"/>
                  </a:lnTo>
                  <a:lnTo>
                    <a:pt x="2087475" y="5727699"/>
                  </a:lnTo>
                  <a:lnTo>
                    <a:pt x="2039229" y="5702299"/>
                  </a:lnTo>
                  <a:lnTo>
                    <a:pt x="1896447" y="5664199"/>
                  </a:lnTo>
                  <a:lnTo>
                    <a:pt x="1849520" y="5638799"/>
                  </a:lnTo>
                  <a:lnTo>
                    <a:pt x="1756694" y="5613399"/>
                  </a:lnTo>
                  <a:lnTo>
                    <a:pt x="1710804" y="5587999"/>
                  </a:lnTo>
                  <a:lnTo>
                    <a:pt x="1665268" y="5575299"/>
                  </a:lnTo>
                  <a:lnTo>
                    <a:pt x="1620092" y="5549899"/>
                  </a:lnTo>
                  <a:lnTo>
                    <a:pt x="1575279" y="5537199"/>
                  </a:lnTo>
                  <a:lnTo>
                    <a:pt x="1530834" y="5511799"/>
                  </a:lnTo>
                  <a:lnTo>
                    <a:pt x="1486762" y="5499099"/>
                  </a:lnTo>
                  <a:lnTo>
                    <a:pt x="1399754" y="5448299"/>
                  </a:lnTo>
                  <a:lnTo>
                    <a:pt x="1356828" y="5435599"/>
                  </a:lnTo>
                  <a:lnTo>
                    <a:pt x="1230409" y="5359399"/>
                  </a:lnTo>
                  <a:lnTo>
                    <a:pt x="1189072" y="5346699"/>
                  </a:lnTo>
                  <a:lnTo>
                    <a:pt x="1067533" y="5270499"/>
                  </a:lnTo>
                  <a:lnTo>
                    <a:pt x="988610" y="5219699"/>
                  </a:lnTo>
                  <a:lnTo>
                    <a:pt x="911413" y="5168899"/>
                  </a:lnTo>
                  <a:lnTo>
                    <a:pt x="835977" y="5118099"/>
                  </a:lnTo>
                  <a:lnTo>
                    <a:pt x="762340" y="5067299"/>
                  </a:lnTo>
                  <a:lnTo>
                    <a:pt x="690535" y="5016499"/>
                  </a:lnTo>
                  <a:lnTo>
                    <a:pt x="620601" y="4965699"/>
                  </a:lnTo>
                  <a:lnTo>
                    <a:pt x="586347" y="4940299"/>
                  </a:lnTo>
                  <a:lnTo>
                    <a:pt x="552573" y="4902199"/>
                  </a:lnTo>
                  <a:lnTo>
                    <a:pt x="519285" y="4876799"/>
                  </a:lnTo>
                  <a:lnTo>
                    <a:pt x="486487" y="4851399"/>
                  </a:lnTo>
                  <a:lnTo>
                    <a:pt x="454183" y="4813299"/>
                  </a:lnTo>
                  <a:lnTo>
                    <a:pt x="422379" y="4787899"/>
                  </a:lnTo>
                  <a:lnTo>
                    <a:pt x="391078" y="4762499"/>
                  </a:lnTo>
                  <a:lnTo>
                    <a:pt x="360285" y="4724399"/>
                  </a:lnTo>
                  <a:lnTo>
                    <a:pt x="330005" y="4698999"/>
                  </a:lnTo>
                  <a:lnTo>
                    <a:pt x="300242" y="4673599"/>
                  </a:lnTo>
                  <a:lnTo>
                    <a:pt x="271001" y="4635499"/>
                  </a:lnTo>
                  <a:lnTo>
                    <a:pt x="242285" y="4610099"/>
                  </a:lnTo>
                  <a:lnTo>
                    <a:pt x="214101" y="4571999"/>
                  </a:lnTo>
                  <a:lnTo>
                    <a:pt x="186451" y="4546599"/>
                  </a:lnTo>
                  <a:lnTo>
                    <a:pt x="159342" y="4508499"/>
                  </a:lnTo>
                  <a:lnTo>
                    <a:pt x="132776" y="4483099"/>
                  </a:lnTo>
                  <a:lnTo>
                    <a:pt x="106760" y="4444999"/>
                  </a:lnTo>
                  <a:lnTo>
                    <a:pt x="81296" y="4419599"/>
                  </a:lnTo>
                  <a:lnTo>
                    <a:pt x="56390" y="4381499"/>
                  </a:lnTo>
                  <a:lnTo>
                    <a:pt x="32047" y="4356099"/>
                  </a:lnTo>
                  <a:lnTo>
                    <a:pt x="8270" y="4317999"/>
                  </a:lnTo>
                  <a:lnTo>
                    <a:pt x="0" y="4305299"/>
                  </a:lnTo>
                  <a:lnTo>
                    <a:pt x="0" y="1663699"/>
                  </a:lnTo>
                  <a:lnTo>
                    <a:pt x="8270" y="1650999"/>
                  </a:lnTo>
                  <a:lnTo>
                    <a:pt x="32047" y="1625599"/>
                  </a:lnTo>
                  <a:lnTo>
                    <a:pt x="56390" y="1587499"/>
                  </a:lnTo>
                  <a:lnTo>
                    <a:pt x="81296" y="1549399"/>
                  </a:lnTo>
                  <a:lnTo>
                    <a:pt x="106760" y="1523999"/>
                  </a:lnTo>
                  <a:lnTo>
                    <a:pt x="132776" y="1485899"/>
                  </a:lnTo>
                  <a:lnTo>
                    <a:pt x="159342" y="1460499"/>
                  </a:lnTo>
                  <a:lnTo>
                    <a:pt x="186451" y="1422399"/>
                  </a:lnTo>
                  <a:lnTo>
                    <a:pt x="214101" y="1396999"/>
                  </a:lnTo>
                  <a:lnTo>
                    <a:pt x="242285" y="1358899"/>
                  </a:lnTo>
                  <a:lnTo>
                    <a:pt x="271001" y="1333499"/>
                  </a:lnTo>
                  <a:lnTo>
                    <a:pt x="300242" y="1295399"/>
                  </a:lnTo>
                  <a:lnTo>
                    <a:pt x="330005" y="1269999"/>
                  </a:lnTo>
                  <a:lnTo>
                    <a:pt x="360285" y="1244599"/>
                  </a:lnTo>
                  <a:lnTo>
                    <a:pt x="391078" y="1206499"/>
                  </a:lnTo>
                  <a:lnTo>
                    <a:pt x="422379" y="1181099"/>
                  </a:lnTo>
                  <a:lnTo>
                    <a:pt x="454183" y="1155699"/>
                  </a:lnTo>
                  <a:lnTo>
                    <a:pt x="486487" y="1117599"/>
                  </a:lnTo>
                  <a:lnTo>
                    <a:pt x="519285" y="1092199"/>
                  </a:lnTo>
                  <a:lnTo>
                    <a:pt x="552573" y="1066799"/>
                  </a:lnTo>
                  <a:lnTo>
                    <a:pt x="586347" y="1041399"/>
                  </a:lnTo>
                  <a:lnTo>
                    <a:pt x="620601" y="1003299"/>
                  </a:lnTo>
                  <a:lnTo>
                    <a:pt x="690535" y="952499"/>
                  </a:lnTo>
                  <a:lnTo>
                    <a:pt x="762340" y="901699"/>
                  </a:lnTo>
                  <a:lnTo>
                    <a:pt x="835977" y="850899"/>
                  </a:lnTo>
                  <a:lnTo>
                    <a:pt x="911413" y="800099"/>
                  </a:lnTo>
                  <a:lnTo>
                    <a:pt x="988610" y="749299"/>
                  </a:lnTo>
                  <a:lnTo>
                    <a:pt x="1067533" y="698499"/>
                  </a:lnTo>
                  <a:lnTo>
                    <a:pt x="1148144" y="647699"/>
                  </a:lnTo>
                  <a:lnTo>
                    <a:pt x="1189072" y="634999"/>
                  </a:lnTo>
                  <a:lnTo>
                    <a:pt x="1314291" y="558799"/>
                  </a:lnTo>
                  <a:lnTo>
                    <a:pt x="1356828" y="546099"/>
                  </a:lnTo>
                  <a:lnTo>
                    <a:pt x="1443068" y="495299"/>
                  </a:lnTo>
                  <a:lnTo>
                    <a:pt x="1486762" y="482599"/>
                  </a:lnTo>
                  <a:lnTo>
                    <a:pt x="1530834" y="457199"/>
                  </a:lnTo>
                  <a:lnTo>
                    <a:pt x="1575279" y="444499"/>
                  </a:lnTo>
                  <a:lnTo>
                    <a:pt x="1620092" y="419099"/>
                  </a:lnTo>
                  <a:lnTo>
                    <a:pt x="1665268" y="406399"/>
                  </a:lnTo>
                  <a:lnTo>
                    <a:pt x="1710804" y="380999"/>
                  </a:lnTo>
                  <a:lnTo>
                    <a:pt x="1756694" y="368299"/>
                  </a:lnTo>
                  <a:lnTo>
                    <a:pt x="1802934" y="342899"/>
                  </a:lnTo>
                  <a:lnTo>
                    <a:pt x="1896447" y="317499"/>
                  </a:lnTo>
                  <a:lnTo>
                    <a:pt x="1943711" y="292099"/>
                  </a:lnTo>
                  <a:lnTo>
                    <a:pt x="2039229" y="266699"/>
                  </a:lnTo>
                  <a:lnTo>
                    <a:pt x="2087475" y="241299"/>
                  </a:lnTo>
                  <a:lnTo>
                    <a:pt x="2638210" y="101599"/>
                  </a:lnTo>
                  <a:lnTo>
                    <a:pt x="2689980" y="101599"/>
                  </a:lnTo>
                  <a:lnTo>
                    <a:pt x="2846859" y="63499"/>
                  </a:lnTo>
                  <a:lnTo>
                    <a:pt x="2899659" y="63499"/>
                  </a:lnTo>
                  <a:lnTo>
                    <a:pt x="2952706" y="50799"/>
                  </a:lnTo>
                  <a:lnTo>
                    <a:pt x="3005994" y="50799"/>
                  </a:lnTo>
                  <a:lnTo>
                    <a:pt x="3059520" y="38099"/>
                  </a:lnTo>
                  <a:lnTo>
                    <a:pt x="3113278" y="38099"/>
                  </a:lnTo>
                  <a:lnTo>
                    <a:pt x="3167265" y="25399"/>
                  </a:lnTo>
                  <a:lnTo>
                    <a:pt x="3221475" y="25399"/>
                  </a:lnTo>
                  <a:lnTo>
                    <a:pt x="3275905" y="12699"/>
                  </a:lnTo>
                  <a:lnTo>
                    <a:pt x="3385403" y="12699"/>
                  </a:lnTo>
                  <a:lnTo>
                    <a:pt x="3440463" y="0"/>
                  </a:lnTo>
                  <a:lnTo>
                    <a:pt x="3774927" y="0"/>
                  </a:lnTo>
                  <a:lnTo>
                    <a:pt x="7553325" y="1676399"/>
                  </a:lnTo>
                  <a:lnTo>
                    <a:pt x="7553325" y="4305299"/>
                  </a:lnTo>
                  <a:lnTo>
                    <a:pt x="7541584" y="4317999"/>
                  </a:lnTo>
                  <a:lnTo>
                    <a:pt x="7517806" y="4356099"/>
                  </a:lnTo>
                  <a:lnTo>
                    <a:pt x="7493462" y="4381499"/>
                  </a:lnTo>
                  <a:lnTo>
                    <a:pt x="7468555" y="4419599"/>
                  </a:lnTo>
                  <a:lnTo>
                    <a:pt x="7443091" y="4444999"/>
                  </a:lnTo>
                  <a:lnTo>
                    <a:pt x="7417073" y="4483099"/>
                  </a:lnTo>
                  <a:lnTo>
                    <a:pt x="7390506" y="4508499"/>
                  </a:lnTo>
                  <a:lnTo>
                    <a:pt x="7363396" y="4546599"/>
                  </a:lnTo>
                  <a:lnTo>
                    <a:pt x="7335745" y="4571999"/>
                  </a:lnTo>
                  <a:lnTo>
                    <a:pt x="7307560" y="4610099"/>
                  </a:lnTo>
                  <a:lnTo>
                    <a:pt x="7278843" y="4635499"/>
                  </a:lnTo>
                  <a:lnTo>
                    <a:pt x="7249601" y="4673599"/>
                  </a:lnTo>
                  <a:lnTo>
                    <a:pt x="7219837" y="4698999"/>
                  </a:lnTo>
                  <a:lnTo>
                    <a:pt x="7189556" y="4724399"/>
                  </a:lnTo>
                  <a:lnTo>
                    <a:pt x="7158762" y="4762499"/>
                  </a:lnTo>
                  <a:lnTo>
                    <a:pt x="7127460" y="4787899"/>
                  </a:lnTo>
                  <a:lnTo>
                    <a:pt x="7095654" y="4813299"/>
                  </a:lnTo>
                  <a:lnTo>
                    <a:pt x="7063350" y="4851399"/>
                  </a:lnTo>
                  <a:lnTo>
                    <a:pt x="7030550" y="4876799"/>
                  </a:lnTo>
                  <a:lnTo>
                    <a:pt x="6997261" y="4902199"/>
                  </a:lnTo>
                  <a:lnTo>
                    <a:pt x="6963486" y="4940299"/>
                  </a:lnTo>
                  <a:lnTo>
                    <a:pt x="6929231" y="4965699"/>
                  </a:lnTo>
                  <a:lnTo>
                    <a:pt x="6859294" y="5016499"/>
                  </a:lnTo>
                  <a:lnTo>
                    <a:pt x="6787488" y="5067299"/>
                  </a:lnTo>
                  <a:lnTo>
                    <a:pt x="6713847" y="5118099"/>
                  </a:lnTo>
                  <a:lnTo>
                    <a:pt x="6638410" y="5168899"/>
                  </a:lnTo>
                  <a:lnTo>
                    <a:pt x="6561210" y="5219699"/>
                  </a:lnTo>
                  <a:lnTo>
                    <a:pt x="6482285" y="5270499"/>
                  </a:lnTo>
                  <a:lnTo>
                    <a:pt x="6360742" y="5346699"/>
                  </a:lnTo>
                  <a:lnTo>
                    <a:pt x="6319404" y="5359399"/>
                  </a:lnTo>
                  <a:lnTo>
                    <a:pt x="6192983" y="5435599"/>
                  </a:lnTo>
                  <a:lnTo>
                    <a:pt x="6150055" y="5448299"/>
                  </a:lnTo>
                  <a:lnTo>
                    <a:pt x="6063045" y="5499099"/>
                  </a:lnTo>
                  <a:lnTo>
                    <a:pt x="6018972" y="5511799"/>
                  </a:lnTo>
                  <a:lnTo>
                    <a:pt x="5974526" y="5537199"/>
                  </a:lnTo>
                  <a:lnTo>
                    <a:pt x="5929712" y="5549899"/>
                  </a:lnTo>
                  <a:lnTo>
                    <a:pt x="5884535" y="5575299"/>
                  </a:lnTo>
                  <a:lnTo>
                    <a:pt x="5838998" y="5587999"/>
                  </a:lnTo>
                  <a:lnTo>
                    <a:pt x="5793107" y="5613399"/>
                  </a:lnTo>
                  <a:lnTo>
                    <a:pt x="5700279" y="5638799"/>
                  </a:lnTo>
                  <a:lnTo>
                    <a:pt x="5653351" y="5664199"/>
                  </a:lnTo>
                  <a:lnTo>
                    <a:pt x="5510566" y="5702299"/>
                  </a:lnTo>
                  <a:lnTo>
                    <a:pt x="5462319" y="5727699"/>
                  </a:lnTo>
                  <a:lnTo>
                    <a:pt x="4859805" y="5880099"/>
                  </a:lnTo>
                  <a:close/>
                </a:path>
                <a:path w="7553325" h="5981700">
                  <a:moveTo>
                    <a:pt x="7553325" y="1676399"/>
                  </a:moveTo>
                  <a:lnTo>
                    <a:pt x="3774927" y="0"/>
                  </a:lnTo>
                  <a:lnTo>
                    <a:pt x="4109316" y="0"/>
                  </a:lnTo>
                  <a:lnTo>
                    <a:pt x="4164376" y="12699"/>
                  </a:lnTo>
                  <a:lnTo>
                    <a:pt x="4273875" y="12699"/>
                  </a:lnTo>
                  <a:lnTo>
                    <a:pt x="4328305" y="25399"/>
                  </a:lnTo>
                  <a:lnTo>
                    <a:pt x="4382515" y="25399"/>
                  </a:lnTo>
                  <a:lnTo>
                    <a:pt x="4436502" y="38099"/>
                  </a:lnTo>
                  <a:lnTo>
                    <a:pt x="4490261" y="38099"/>
                  </a:lnTo>
                  <a:lnTo>
                    <a:pt x="4543787" y="50799"/>
                  </a:lnTo>
                  <a:lnTo>
                    <a:pt x="4597076" y="50799"/>
                  </a:lnTo>
                  <a:lnTo>
                    <a:pt x="4650123" y="63499"/>
                  </a:lnTo>
                  <a:lnTo>
                    <a:pt x="4702924" y="63499"/>
                  </a:lnTo>
                  <a:lnTo>
                    <a:pt x="4859805" y="101599"/>
                  </a:lnTo>
                  <a:lnTo>
                    <a:pt x="4911575" y="101599"/>
                  </a:lnTo>
                  <a:lnTo>
                    <a:pt x="5462319" y="241299"/>
                  </a:lnTo>
                  <a:lnTo>
                    <a:pt x="5510566" y="266699"/>
                  </a:lnTo>
                  <a:lnTo>
                    <a:pt x="5606086" y="292099"/>
                  </a:lnTo>
                  <a:lnTo>
                    <a:pt x="5653351" y="317499"/>
                  </a:lnTo>
                  <a:lnTo>
                    <a:pt x="5746865" y="342899"/>
                  </a:lnTo>
                  <a:lnTo>
                    <a:pt x="5793107" y="368299"/>
                  </a:lnTo>
                  <a:lnTo>
                    <a:pt x="5838998" y="380999"/>
                  </a:lnTo>
                  <a:lnTo>
                    <a:pt x="5884535" y="406399"/>
                  </a:lnTo>
                  <a:lnTo>
                    <a:pt x="5929712" y="419099"/>
                  </a:lnTo>
                  <a:lnTo>
                    <a:pt x="5974526" y="444499"/>
                  </a:lnTo>
                  <a:lnTo>
                    <a:pt x="6018972" y="457199"/>
                  </a:lnTo>
                  <a:lnTo>
                    <a:pt x="6063045" y="482599"/>
                  </a:lnTo>
                  <a:lnTo>
                    <a:pt x="6106740" y="495299"/>
                  </a:lnTo>
                  <a:lnTo>
                    <a:pt x="6192983" y="546099"/>
                  </a:lnTo>
                  <a:lnTo>
                    <a:pt x="6235520" y="558799"/>
                  </a:lnTo>
                  <a:lnTo>
                    <a:pt x="6360742" y="634999"/>
                  </a:lnTo>
                  <a:lnTo>
                    <a:pt x="6401671" y="647699"/>
                  </a:lnTo>
                  <a:lnTo>
                    <a:pt x="6482285" y="698499"/>
                  </a:lnTo>
                  <a:lnTo>
                    <a:pt x="6561210" y="749299"/>
                  </a:lnTo>
                  <a:lnTo>
                    <a:pt x="6638410" y="800099"/>
                  </a:lnTo>
                  <a:lnTo>
                    <a:pt x="6713847" y="850899"/>
                  </a:lnTo>
                  <a:lnTo>
                    <a:pt x="6787488" y="901699"/>
                  </a:lnTo>
                  <a:lnTo>
                    <a:pt x="6859294" y="952499"/>
                  </a:lnTo>
                  <a:lnTo>
                    <a:pt x="6929231" y="1003299"/>
                  </a:lnTo>
                  <a:lnTo>
                    <a:pt x="6963486" y="1041399"/>
                  </a:lnTo>
                  <a:lnTo>
                    <a:pt x="6997261" y="1066799"/>
                  </a:lnTo>
                  <a:lnTo>
                    <a:pt x="7030550" y="1092199"/>
                  </a:lnTo>
                  <a:lnTo>
                    <a:pt x="7063350" y="1117599"/>
                  </a:lnTo>
                  <a:lnTo>
                    <a:pt x="7095654" y="1155699"/>
                  </a:lnTo>
                  <a:lnTo>
                    <a:pt x="7127460" y="1181099"/>
                  </a:lnTo>
                  <a:lnTo>
                    <a:pt x="7158762" y="1206499"/>
                  </a:lnTo>
                  <a:lnTo>
                    <a:pt x="7189556" y="1244599"/>
                  </a:lnTo>
                  <a:lnTo>
                    <a:pt x="7219837" y="1269999"/>
                  </a:lnTo>
                  <a:lnTo>
                    <a:pt x="7249601" y="1295399"/>
                  </a:lnTo>
                  <a:lnTo>
                    <a:pt x="7278843" y="1333499"/>
                  </a:lnTo>
                  <a:lnTo>
                    <a:pt x="7307560" y="1358899"/>
                  </a:lnTo>
                  <a:lnTo>
                    <a:pt x="7335745" y="1396999"/>
                  </a:lnTo>
                  <a:lnTo>
                    <a:pt x="7363396" y="1422399"/>
                  </a:lnTo>
                  <a:lnTo>
                    <a:pt x="7390506" y="1460499"/>
                  </a:lnTo>
                  <a:lnTo>
                    <a:pt x="7417073" y="1485899"/>
                  </a:lnTo>
                  <a:lnTo>
                    <a:pt x="7443091" y="1523999"/>
                  </a:lnTo>
                  <a:lnTo>
                    <a:pt x="7468555" y="1549399"/>
                  </a:lnTo>
                  <a:lnTo>
                    <a:pt x="7493462" y="1587499"/>
                  </a:lnTo>
                  <a:lnTo>
                    <a:pt x="7517806" y="1625599"/>
                  </a:lnTo>
                  <a:lnTo>
                    <a:pt x="7541584" y="1650999"/>
                  </a:lnTo>
                  <a:lnTo>
                    <a:pt x="7553325" y="1676399"/>
                  </a:lnTo>
                  <a:close/>
                </a:path>
                <a:path w="7553325" h="5981700">
                  <a:moveTo>
                    <a:pt x="7553325" y="1676399"/>
                  </a:moveTo>
                  <a:lnTo>
                    <a:pt x="7541584" y="1650999"/>
                  </a:lnTo>
                  <a:lnTo>
                    <a:pt x="7517806" y="1625599"/>
                  </a:lnTo>
                  <a:lnTo>
                    <a:pt x="7493462" y="1587499"/>
                  </a:lnTo>
                  <a:lnTo>
                    <a:pt x="7468555" y="1549399"/>
                  </a:lnTo>
                  <a:lnTo>
                    <a:pt x="7443091" y="1523999"/>
                  </a:lnTo>
                  <a:lnTo>
                    <a:pt x="7417073" y="1485899"/>
                  </a:lnTo>
                  <a:lnTo>
                    <a:pt x="7390506" y="1460499"/>
                  </a:lnTo>
                  <a:lnTo>
                    <a:pt x="7363396" y="1422399"/>
                  </a:lnTo>
                  <a:lnTo>
                    <a:pt x="7335745" y="1396999"/>
                  </a:lnTo>
                  <a:lnTo>
                    <a:pt x="7307560" y="1358899"/>
                  </a:lnTo>
                  <a:lnTo>
                    <a:pt x="7278843" y="1333499"/>
                  </a:lnTo>
                  <a:lnTo>
                    <a:pt x="7249601" y="1295399"/>
                  </a:lnTo>
                  <a:lnTo>
                    <a:pt x="7219837" y="1269999"/>
                  </a:lnTo>
                  <a:lnTo>
                    <a:pt x="7189556" y="1244599"/>
                  </a:lnTo>
                  <a:lnTo>
                    <a:pt x="7158762" y="1206499"/>
                  </a:lnTo>
                  <a:lnTo>
                    <a:pt x="7127460" y="1181099"/>
                  </a:lnTo>
                  <a:lnTo>
                    <a:pt x="7095654" y="1155699"/>
                  </a:lnTo>
                  <a:lnTo>
                    <a:pt x="7063350" y="1117599"/>
                  </a:lnTo>
                  <a:lnTo>
                    <a:pt x="7030550" y="1092199"/>
                  </a:lnTo>
                  <a:lnTo>
                    <a:pt x="6997261" y="1066799"/>
                  </a:lnTo>
                  <a:lnTo>
                    <a:pt x="6963486" y="1041399"/>
                  </a:lnTo>
                  <a:lnTo>
                    <a:pt x="6929231" y="1003299"/>
                  </a:lnTo>
                  <a:lnTo>
                    <a:pt x="6859294" y="952499"/>
                  </a:lnTo>
                  <a:lnTo>
                    <a:pt x="6787488" y="901699"/>
                  </a:lnTo>
                  <a:lnTo>
                    <a:pt x="6713847" y="850899"/>
                  </a:lnTo>
                  <a:lnTo>
                    <a:pt x="6638410" y="800099"/>
                  </a:lnTo>
                  <a:lnTo>
                    <a:pt x="6561210" y="749299"/>
                  </a:lnTo>
                  <a:lnTo>
                    <a:pt x="6482285" y="698499"/>
                  </a:lnTo>
                  <a:lnTo>
                    <a:pt x="6401671" y="647699"/>
                  </a:lnTo>
                  <a:lnTo>
                    <a:pt x="6360742" y="634999"/>
                  </a:lnTo>
                  <a:lnTo>
                    <a:pt x="6235520" y="558799"/>
                  </a:lnTo>
                  <a:lnTo>
                    <a:pt x="6192983" y="546099"/>
                  </a:lnTo>
                  <a:lnTo>
                    <a:pt x="6106740" y="495299"/>
                  </a:lnTo>
                  <a:lnTo>
                    <a:pt x="6063045" y="482599"/>
                  </a:lnTo>
                  <a:lnTo>
                    <a:pt x="6018972" y="457199"/>
                  </a:lnTo>
                  <a:lnTo>
                    <a:pt x="5974526" y="444499"/>
                  </a:lnTo>
                  <a:lnTo>
                    <a:pt x="5929712" y="419099"/>
                  </a:lnTo>
                  <a:lnTo>
                    <a:pt x="5884535" y="406399"/>
                  </a:lnTo>
                  <a:lnTo>
                    <a:pt x="5838998" y="380999"/>
                  </a:lnTo>
                  <a:lnTo>
                    <a:pt x="5793107" y="368299"/>
                  </a:lnTo>
                  <a:lnTo>
                    <a:pt x="5746865" y="342899"/>
                  </a:lnTo>
                  <a:lnTo>
                    <a:pt x="5653351" y="317499"/>
                  </a:lnTo>
                  <a:lnTo>
                    <a:pt x="5606086" y="292099"/>
                  </a:lnTo>
                  <a:lnTo>
                    <a:pt x="5510566" y="266699"/>
                  </a:lnTo>
                  <a:lnTo>
                    <a:pt x="5462319" y="241299"/>
                  </a:lnTo>
                  <a:lnTo>
                    <a:pt x="4911575" y="101599"/>
                  </a:lnTo>
                  <a:lnTo>
                    <a:pt x="4859805" y="101599"/>
                  </a:lnTo>
                  <a:lnTo>
                    <a:pt x="4702924" y="63499"/>
                  </a:lnTo>
                  <a:lnTo>
                    <a:pt x="4650123" y="63499"/>
                  </a:lnTo>
                  <a:lnTo>
                    <a:pt x="4597076" y="50799"/>
                  </a:lnTo>
                  <a:lnTo>
                    <a:pt x="4543787" y="50799"/>
                  </a:lnTo>
                  <a:lnTo>
                    <a:pt x="4490261" y="38099"/>
                  </a:lnTo>
                  <a:lnTo>
                    <a:pt x="4436502" y="38099"/>
                  </a:lnTo>
                  <a:lnTo>
                    <a:pt x="4382515" y="25399"/>
                  </a:lnTo>
                  <a:lnTo>
                    <a:pt x="4328305" y="25399"/>
                  </a:lnTo>
                  <a:lnTo>
                    <a:pt x="4273875" y="12699"/>
                  </a:lnTo>
                  <a:lnTo>
                    <a:pt x="4164376" y="12699"/>
                  </a:lnTo>
                  <a:lnTo>
                    <a:pt x="4109316" y="0"/>
                  </a:lnTo>
                  <a:lnTo>
                    <a:pt x="7553325" y="0"/>
                  </a:lnTo>
                  <a:lnTo>
                    <a:pt x="7553325" y="1676399"/>
                  </a:lnTo>
                  <a:close/>
                </a:path>
                <a:path w="7553325" h="5981700">
                  <a:moveTo>
                    <a:pt x="4702924" y="5905499"/>
                  </a:moveTo>
                  <a:lnTo>
                    <a:pt x="2846859" y="5905499"/>
                  </a:lnTo>
                  <a:lnTo>
                    <a:pt x="2742015" y="5880099"/>
                  </a:lnTo>
                  <a:lnTo>
                    <a:pt x="4807769" y="5880099"/>
                  </a:lnTo>
                  <a:lnTo>
                    <a:pt x="4702924" y="5905499"/>
                  </a:lnTo>
                  <a:close/>
                </a:path>
                <a:path w="7553325" h="5981700">
                  <a:moveTo>
                    <a:pt x="4543787" y="5930899"/>
                  </a:moveTo>
                  <a:lnTo>
                    <a:pt x="3005994" y="5930899"/>
                  </a:lnTo>
                  <a:lnTo>
                    <a:pt x="2899659" y="5905499"/>
                  </a:lnTo>
                  <a:lnTo>
                    <a:pt x="4650123" y="5905499"/>
                  </a:lnTo>
                  <a:lnTo>
                    <a:pt x="4543787" y="5930899"/>
                  </a:lnTo>
                  <a:close/>
                </a:path>
                <a:path w="7553325" h="5981700">
                  <a:moveTo>
                    <a:pt x="4436502" y="5943599"/>
                  </a:moveTo>
                  <a:lnTo>
                    <a:pt x="3113278" y="5943599"/>
                  </a:lnTo>
                  <a:lnTo>
                    <a:pt x="3059520" y="5930899"/>
                  </a:lnTo>
                  <a:lnTo>
                    <a:pt x="4490261" y="5930899"/>
                  </a:lnTo>
                  <a:lnTo>
                    <a:pt x="4436502" y="5943599"/>
                  </a:lnTo>
                  <a:close/>
                </a:path>
                <a:path w="7553325" h="5981700">
                  <a:moveTo>
                    <a:pt x="4328305" y="5956299"/>
                  </a:moveTo>
                  <a:lnTo>
                    <a:pt x="3221475" y="5956299"/>
                  </a:lnTo>
                  <a:lnTo>
                    <a:pt x="3167265" y="5943599"/>
                  </a:lnTo>
                  <a:lnTo>
                    <a:pt x="4382515" y="5943599"/>
                  </a:lnTo>
                  <a:lnTo>
                    <a:pt x="4328305" y="5956299"/>
                  </a:lnTo>
                  <a:close/>
                </a:path>
                <a:path w="7553325" h="5981700">
                  <a:moveTo>
                    <a:pt x="4164376" y="5968999"/>
                  </a:moveTo>
                  <a:lnTo>
                    <a:pt x="3385403" y="5968999"/>
                  </a:lnTo>
                  <a:lnTo>
                    <a:pt x="3330549" y="5956299"/>
                  </a:lnTo>
                  <a:lnTo>
                    <a:pt x="4219230" y="5956299"/>
                  </a:lnTo>
                  <a:lnTo>
                    <a:pt x="4164376" y="5968999"/>
                  </a:lnTo>
                  <a:close/>
                </a:path>
                <a:path w="7553325" h="5981700">
                  <a:moveTo>
                    <a:pt x="3887109" y="5981699"/>
                  </a:moveTo>
                  <a:lnTo>
                    <a:pt x="3662670" y="5981699"/>
                  </a:lnTo>
                  <a:lnTo>
                    <a:pt x="3606832" y="5968999"/>
                  </a:lnTo>
                  <a:lnTo>
                    <a:pt x="3942946" y="5968999"/>
                  </a:lnTo>
                  <a:lnTo>
                    <a:pt x="3887109" y="5981699"/>
                  </a:lnTo>
                  <a:close/>
                </a:path>
              </a:pathLst>
            </a:custGeom>
            <a:solidFill>
              <a:srgbClr val="E36B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387193"/>
              <a:ext cx="7553325" cy="6134100"/>
            </a:xfrm>
            <a:custGeom>
              <a:avLst/>
              <a:gdLst/>
              <a:ahLst/>
              <a:cxnLst/>
              <a:rect l="l" t="t" r="r" b="b"/>
              <a:pathLst>
                <a:path w="7553325" h="6134100">
                  <a:moveTo>
                    <a:pt x="4159752" y="12700"/>
                  </a:moveTo>
                  <a:lnTo>
                    <a:pt x="3390482" y="12700"/>
                  </a:lnTo>
                  <a:lnTo>
                    <a:pt x="3444856" y="0"/>
                  </a:lnTo>
                  <a:lnTo>
                    <a:pt x="4105378" y="0"/>
                  </a:lnTo>
                  <a:lnTo>
                    <a:pt x="4159752" y="12700"/>
                  </a:lnTo>
                  <a:close/>
                </a:path>
                <a:path w="7553325" h="6134100">
                  <a:moveTo>
                    <a:pt x="4321638" y="25400"/>
                  </a:moveTo>
                  <a:lnTo>
                    <a:pt x="3228595" y="25400"/>
                  </a:lnTo>
                  <a:lnTo>
                    <a:pt x="3282346" y="12700"/>
                  </a:lnTo>
                  <a:lnTo>
                    <a:pt x="4267886" y="12700"/>
                  </a:lnTo>
                  <a:lnTo>
                    <a:pt x="4321638" y="25400"/>
                  </a:lnTo>
                  <a:close/>
                </a:path>
                <a:path w="7553325" h="6134100">
                  <a:moveTo>
                    <a:pt x="4428487" y="38100"/>
                  </a:moveTo>
                  <a:lnTo>
                    <a:pt x="3121745" y="38100"/>
                  </a:lnTo>
                  <a:lnTo>
                    <a:pt x="3175059" y="25400"/>
                  </a:lnTo>
                  <a:lnTo>
                    <a:pt x="4375173" y="25400"/>
                  </a:lnTo>
                  <a:lnTo>
                    <a:pt x="4428487" y="38100"/>
                  </a:lnTo>
                  <a:close/>
                </a:path>
                <a:path w="7553325" h="6134100">
                  <a:moveTo>
                    <a:pt x="4534435" y="50800"/>
                  </a:moveTo>
                  <a:lnTo>
                    <a:pt x="3015796" y="50800"/>
                  </a:lnTo>
                  <a:lnTo>
                    <a:pt x="3068656" y="38100"/>
                  </a:lnTo>
                  <a:lnTo>
                    <a:pt x="4481576" y="38100"/>
                  </a:lnTo>
                  <a:lnTo>
                    <a:pt x="4534435" y="50800"/>
                  </a:lnTo>
                  <a:close/>
                </a:path>
                <a:path w="7553325" h="6134100">
                  <a:moveTo>
                    <a:pt x="4691587" y="76200"/>
                  </a:moveTo>
                  <a:lnTo>
                    <a:pt x="2858642" y="76200"/>
                  </a:lnTo>
                  <a:lnTo>
                    <a:pt x="2963171" y="50800"/>
                  </a:lnTo>
                  <a:lnTo>
                    <a:pt x="4587059" y="50800"/>
                  </a:lnTo>
                  <a:lnTo>
                    <a:pt x="4691587" y="76200"/>
                  </a:lnTo>
                  <a:close/>
                </a:path>
                <a:path w="7553325" h="6134100">
                  <a:moveTo>
                    <a:pt x="4897636" y="114300"/>
                  </a:moveTo>
                  <a:lnTo>
                    <a:pt x="2652591" y="114300"/>
                  </a:lnTo>
                  <a:lnTo>
                    <a:pt x="2806746" y="76200"/>
                  </a:lnTo>
                  <a:lnTo>
                    <a:pt x="4743482" y="76200"/>
                  </a:lnTo>
                  <a:lnTo>
                    <a:pt x="4897636" y="114300"/>
                  </a:lnTo>
                  <a:close/>
                </a:path>
                <a:path w="7553325" h="6134100">
                  <a:moveTo>
                    <a:pt x="4897636" y="6019800"/>
                  </a:moveTo>
                  <a:lnTo>
                    <a:pt x="2652591" y="6019800"/>
                  </a:lnTo>
                  <a:lnTo>
                    <a:pt x="2204941" y="5905500"/>
                  </a:lnTo>
                  <a:lnTo>
                    <a:pt x="2156670" y="5880100"/>
                  </a:lnTo>
                  <a:lnTo>
                    <a:pt x="2013738" y="5842000"/>
                  </a:lnTo>
                  <a:lnTo>
                    <a:pt x="1966734" y="5816600"/>
                  </a:lnTo>
                  <a:lnTo>
                    <a:pt x="1873716" y="5791200"/>
                  </a:lnTo>
                  <a:lnTo>
                    <a:pt x="1827710" y="5765800"/>
                  </a:lnTo>
                  <a:lnTo>
                    <a:pt x="1782045" y="5753100"/>
                  </a:lnTo>
                  <a:lnTo>
                    <a:pt x="1736726" y="5727700"/>
                  </a:lnTo>
                  <a:lnTo>
                    <a:pt x="1691756" y="5715000"/>
                  </a:lnTo>
                  <a:lnTo>
                    <a:pt x="1647142" y="5689600"/>
                  </a:lnTo>
                  <a:lnTo>
                    <a:pt x="1602887" y="5676900"/>
                  </a:lnTo>
                  <a:lnTo>
                    <a:pt x="1558995" y="5651500"/>
                  </a:lnTo>
                  <a:lnTo>
                    <a:pt x="1515472" y="5638800"/>
                  </a:lnTo>
                  <a:lnTo>
                    <a:pt x="1429546" y="5588000"/>
                  </a:lnTo>
                  <a:lnTo>
                    <a:pt x="1387153" y="5575300"/>
                  </a:lnTo>
                  <a:lnTo>
                    <a:pt x="1345146" y="5549900"/>
                  </a:lnTo>
                  <a:lnTo>
                    <a:pt x="1221485" y="5473700"/>
                  </a:lnTo>
                  <a:lnTo>
                    <a:pt x="1181066" y="5461000"/>
                  </a:lnTo>
                  <a:lnTo>
                    <a:pt x="1141055" y="5435600"/>
                  </a:lnTo>
                  <a:lnTo>
                    <a:pt x="1062276" y="5384800"/>
                  </a:lnTo>
                  <a:lnTo>
                    <a:pt x="985183" y="5334000"/>
                  </a:lnTo>
                  <a:lnTo>
                    <a:pt x="909811" y="5283200"/>
                  </a:lnTo>
                  <a:lnTo>
                    <a:pt x="836197" y="5232400"/>
                  </a:lnTo>
                  <a:lnTo>
                    <a:pt x="800060" y="5194300"/>
                  </a:lnTo>
                  <a:lnTo>
                    <a:pt x="729149" y="5143500"/>
                  </a:lnTo>
                  <a:lnTo>
                    <a:pt x="660084" y="5092700"/>
                  </a:lnTo>
                  <a:lnTo>
                    <a:pt x="626256" y="5054600"/>
                  </a:lnTo>
                  <a:lnTo>
                    <a:pt x="592902" y="5029200"/>
                  </a:lnTo>
                  <a:lnTo>
                    <a:pt x="560028" y="5003800"/>
                  </a:lnTo>
                  <a:lnTo>
                    <a:pt x="527638" y="4978400"/>
                  </a:lnTo>
                  <a:lnTo>
                    <a:pt x="495736" y="4940300"/>
                  </a:lnTo>
                  <a:lnTo>
                    <a:pt x="464327" y="4914900"/>
                  </a:lnTo>
                  <a:lnTo>
                    <a:pt x="433416" y="4876800"/>
                  </a:lnTo>
                  <a:lnTo>
                    <a:pt x="403006" y="4851400"/>
                  </a:lnTo>
                  <a:lnTo>
                    <a:pt x="373102" y="4826000"/>
                  </a:lnTo>
                  <a:lnTo>
                    <a:pt x="343709" y="4787900"/>
                  </a:lnTo>
                  <a:lnTo>
                    <a:pt x="314831" y="4762500"/>
                  </a:lnTo>
                  <a:lnTo>
                    <a:pt x="286473" y="4724400"/>
                  </a:lnTo>
                  <a:lnTo>
                    <a:pt x="258639" y="4699000"/>
                  </a:lnTo>
                  <a:lnTo>
                    <a:pt x="231334" y="4660900"/>
                  </a:lnTo>
                  <a:lnTo>
                    <a:pt x="204561" y="4622800"/>
                  </a:lnTo>
                  <a:lnTo>
                    <a:pt x="178326" y="4597400"/>
                  </a:lnTo>
                  <a:lnTo>
                    <a:pt x="152632" y="4559300"/>
                  </a:lnTo>
                  <a:lnTo>
                    <a:pt x="127486" y="4533900"/>
                  </a:lnTo>
                  <a:lnTo>
                    <a:pt x="102889" y="4495800"/>
                  </a:lnTo>
                  <a:lnTo>
                    <a:pt x="78849" y="4457700"/>
                  </a:lnTo>
                  <a:lnTo>
                    <a:pt x="55367" y="4432300"/>
                  </a:lnTo>
                  <a:lnTo>
                    <a:pt x="32451" y="4394200"/>
                  </a:lnTo>
                  <a:lnTo>
                    <a:pt x="10102" y="4356100"/>
                  </a:lnTo>
                  <a:lnTo>
                    <a:pt x="0" y="4343400"/>
                  </a:lnTo>
                  <a:lnTo>
                    <a:pt x="0" y="1778000"/>
                  </a:lnTo>
                  <a:lnTo>
                    <a:pt x="10102" y="1765300"/>
                  </a:lnTo>
                  <a:lnTo>
                    <a:pt x="32451" y="1727200"/>
                  </a:lnTo>
                  <a:lnTo>
                    <a:pt x="55367" y="1701800"/>
                  </a:lnTo>
                  <a:lnTo>
                    <a:pt x="78849" y="1663700"/>
                  </a:lnTo>
                  <a:lnTo>
                    <a:pt x="102889" y="1625600"/>
                  </a:lnTo>
                  <a:lnTo>
                    <a:pt x="127486" y="1600200"/>
                  </a:lnTo>
                  <a:lnTo>
                    <a:pt x="152632" y="1562100"/>
                  </a:lnTo>
                  <a:lnTo>
                    <a:pt x="178326" y="1524000"/>
                  </a:lnTo>
                  <a:lnTo>
                    <a:pt x="204561" y="1498600"/>
                  </a:lnTo>
                  <a:lnTo>
                    <a:pt x="231334" y="1460500"/>
                  </a:lnTo>
                  <a:lnTo>
                    <a:pt x="258639" y="1435100"/>
                  </a:lnTo>
                  <a:lnTo>
                    <a:pt x="286473" y="1397000"/>
                  </a:lnTo>
                  <a:lnTo>
                    <a:pt x="314831" y="1371600"/>
                  </a:lnTo>
                  <a:lnTo>
                    <a:pt x="343709" y="1333500"/>
                  </a:lnTo>
                  <a:lnTo>
                    <a:pt x="373102" y="1308100"/>
                  </a:lnTo>
                  <a:lnTo>
                    <a:pt x="403006" y="1270000"/>
                  </a:lnTo>
                  <a:lnTo>
                    <a:pt x="433416" y="1244600"/>
                  </a:lnTo>
                  <a:lnTo>
                    <a:pt x="464327" y="1206500"/>
                  </a:lnTo>
                  <a:lnTo>
                    <a:pt x="495736" y="1181100"/>
                  </a:lnTo>
                  <a:lnTo>
                    <a:pt x="527638" y="1155700"/>
                  </a:lnTo>
                  <a:lnTo>
                    <a:pt x="560028" y="1117600"/>
                  </a:lnTo>
                  <a:lnTo>
                    <a:pt x="592902" y="1092200"/>
                  </a:lnTo>
                  <a:lnTo>
                    <a:pt x="626256" y="1066800"/>
                  </a:lnTo>
                  <a:lnTo>
                    <a:pt x="660084" y="1041400"/>
                  </a:lnTo>
                  <a:lnTo>
                    <a:pt x="694384" y="1003300"/>
                  </a:lnTo>
                  <a:lnTo>
                    <a:pt x="729149" y="977900"/>
                  </a:lnTo>
                  <a:lnTo>
                    <a:pt x="800060" y="927100"/>
                  </a:lnTo>
                  <a:lnTo>
                    <a:pt x="872782" y="876300"/>
                  </a:lnTo>
                  <a:lnTo>
                    <a:pt x="909811" y="838200"/>
                  </a:lnTo>
                  <a:lnTo>
                    <a:pt x="947279" y="812800"/>
                  </a:lnTo>
                  <a:lnTo>
                    <a:pt x="1023516" y="762000"/>
                  </a:lnTo>
                  <a:lnTo>
                    <a:pt x="1101457" y="711200"/>
                  </a:lnTo>
                  <a:lnTo>
                    <a:pt x="1141055" y="698500"/>
                  </a:lnTo>
                  <a:lnTo>
                    <a:pt x="1221485" y="647700"/>
                  </a:lnTo>
                  <a:lnTo>
                    <a:pt x="1345146" y="571500"/>
                  </a:lnTo>
                  <a:lnTo>
                    <a:pt x="1387153" y="558800"/>
                  </a:lnTo>
                  <a:lnTo>
                    <a:pt x="1472320" y="508000"/>
                  </a:lnTo>
                  <a:lnTo>
                    <a:pt x="1515472" y="495300"/>
                  </a:lnTo>
                  <a:lnTo>
                    <a:pt x="1602887" y="444500"/>
                  </a:lnTo>
                  <a:lnTo>
                    <a:pt x="1647142" y="431800"/>
                  </a:lnTo>
                  <a:lnTo>
                    <a:pt x="1691756" y="406400"/>
                  </a:lnTo>
                  <a:lnTo>
                    <a:pt x="1736726" y="393700"/>
                  </a:lnTo>
                  <a:lnTo>
                    <a:pt x="1782045" y="368300"/>
                  </a:lnTo>
                  <a:lnTo>
                    <a:pt x="1873716" y="342900"/>
                  </a:lnTo>
                  <a:lnTo>
                    <a:pt x="1920059" y="317500"/>
                  </a:lnTo>
                  <a:lnTo>
                    <a:pt x="2013738" y="292100"/>
                  </a:lnTo>
                  <a:lnTo>
                    <a:pt x="2061064" y="266700"/>
                  </a:lnTo>
                  <a:lnTo>
                    <a:pt x="2204941" y="228600"/>
                  </a:lnTo>
                  <a:lnTo>
                    <a:pt x="2253516" y="203200"/>
                  </a:lnTo>
                  <a:lnTo>
                    <a:pt x="2601730" y="114300"/>
                  </a:lnTo>
                  <a:lnTo>
                    <a:pt x="4948496" y="114300"/>
                  </a:lnTo>
                  <a:lnTo>
                    <a:pt x="5296705" y="203200"/>
                  </a:lnTo>
                  <a:lnTo>
                    <a:pt x="5345280" y="228600"/>
                  </a:lnTo>
                  <a:lnTo>
                    <a:pt x="5489153" y="266700"/>
                  </a:lnTo>
                  <a:lnTo>
                    <a:pt x="5536479" y="292100"/>
                  </a:lnTo>
                  <a:lnTo>
                    <a:pt x="5630156" y="317500"/>
                  </a:lnTo>
                  <a:lnTo>
                    <a:pt x="5676498" y="342900"/>
                  </a:lnTo>
                  <a:lnTo>
                    <a:pt x="5768167" y="368300"/>
                  </a:lnTo>
                  <a:lnTo>
                    <a:pt x="5813485" y="393700"/>
                  </a:lnTo>
                  <a:lnTo>
                    <a:pt x="5858453" y="406400"/>
                  </a:lnTo>
                  <a:lnTo>
                    <a:pt x="5903067" y="431800"/>
                  </a:lnTo>
                  <a:lnTo>
                    <a:pt x="5947321" y="444500"/>
                  </a:lnTo>
                  <a:lnTo>
                    <a:pt x="6034734" y="495300"/>
                  </a:lnTo>
                  <a:lnTo>
                    <a:pt x="6077884" y="508000"/>
                  </a:lnTo>
                  <a:lnTo>
                    <a:pt x="6163049" y="558800"/>
                  </a:lnTo>
                  <a:lnTo>
                    <a:pt x="6205055" y="571500"/>
                  </a:lnTo>
                  <a:lnTo>
                    <a:pt x="6328713" y="647700"/>
                  </a:lnTo>
                  <a:lnTo>
                    <a:pt x="6409141" y="698500"/>
                  </a:lnTo>
                  <a:lnTo>
                    <a:pt x="6448738" y="711200"/>
                  </a:lnTo>
                  <a:lnTo>
                    <a:pt x="6526676" y="762000"/>
                  </a:lnTo>
                  <a:lnTo>
                    <a:pt x="6602911" y="812800"/>
                  </a:lnTo>
                  <a:lnTo>
                    <a:pt x="6640378" y="838200"/>
                  </a:lnTo>
                  <a:lnTo>
                    <a:pt x="6677406" y="876300"/>
                  </a:lnTo>
                  <a:lnTo>
                    <a:pt x="6750125" y="927100"/>
                  </a:lnTo>
                  <a:lnTo>
                    <a:pt x="6821034" y="977900"/>
                  </a:lnTo>
                  <a:lnTo>
                    <a:pt x="6855798" y="1003300"/>
                  </a:lnTo>
                  <a:lnTo>
                    <a:pt x="6890096" y="1041400"/>
                  </a:lnTo>
                  <a:lnTo>
                    <a:pt x="6923924" y="1066800"/>
                  </a:lnTo>
                  <a:lnTo>
                    <a:pt x="6957276" y="1092200"/>
                  </a:lnTo>
                  <a:lnTo>
                    <a:pt x="6990149" y="1117600"/>
                  </a:lnTo>
                  <a:lnTo>
                    <a:pt x="7022538" y="1155700"/>
                  </a:lnTo>
                  <a:lnTo>
                    <a:pt x="7054439" y="1181100"/>
                  </a:lnTo>
                  <a:lnTo>
                    <a:pt x="7085847" y="1206500"/>
                  </a:lnTo>
                  <a:lnTo>
                    <a:pt x="7116757" y="1244600"/>
                  </a:lnTo>
                  <a:lnTo>
                    <a:pt x="7147166" y="1270000"/>
                  </a:lnTo>
                  <a:lnTo>
                    <a:pt x="7177069" y="1308100"/>
                  </a:lnTo>
                  <a:lnTo>
                    <a:pt x="7206460" y="1333500"/>
                  </a:lnTo>
                  <a:lnTo>
                    <a:pt x="7235337" y="1371600"/>
                  </a:lnTo>
                  <a:lnTo>
                    <a:pt x="7263694" y="1397000"/>
                  </a:lnTo>
                  <a:lnTo>
                    <a:pt x="7291527" y="1435100"/>
                  </a:lnTo>
                  <a:lnTo>
                    <a:pt x="7318832" y="1460500"/>
                  </a:lnTo>
                  <a:lnTo>
                    <a:pt x="7345603" y="1498600"/>
                  </a:lnTo>
                  <a:lnTo>
                    <a:pt x="7371838" y="1524000"/>
                  </a:lnTo>
                  <a:lnTo>
                    <a:pt x="7397530" y="1562100"/>
                  </a:lnTo>
                  <a:lnTo>
                    <a:pt x="7422676" y="1600200"/>
                  </a:lnTo>
                  <a:lnTo>
                    <a:pt x="7447271" y="1625600"/>
                  </a:lnTo>
                  <a:lnTo>
                    <a:pt x="7471311" y="1663700"/>
                  </a:lnTo>
                  <a:lnTo>
                    <a:pt x="7494791" y="1701800"/>
                  </a:lnTo>
                  <a:lnTo>
                    <a:pt x="7517707" y="1727200"/>
                  </a:lnTo>
                  <a:lnTo>
                    <a:pt x="7540054" y="1765300"/>
                  </a:lnTo>
                  <a:lnTo>
                    <a:pt x="7553324" y="1790700"/>
                  </a:lnTo>
                  <a:lnTo>
                    <a:pt x="7553324" y="4343400"/>
                  </a:lnTo>
                  <a:lnTo>
                    <a:pt x="7540054" y="4356100"/>
                  </a:lnTo>
                  <a:lnTo>
                    <a:pt x="7517707" y="4394200"/>
                  </a:lnTo>
                  <a:lnTo>
                    <a:pt x="7494791" y="4432300"/>
                  </a:lnTo>
                  <a:lnTo>
                    <a:pt x="7471311" y="4457700"/>
                  </a:lnTo>
                  <a:lnTo>
                    <a:pt x="7447271" y="4495800"/>
                  </a:lnTo>
                  <a:lnTo>
                    <a:pt x="7422676" y="4533900"/>
                  </a:lnTo>
                  <a:lnTo>
                    <a:pt x="7397530" y="4559300"/>
                  </a:lnTo>
                  <a:lnTo>
                    <a:pt x="7371838" y="4597400"/>
                  </a:lnTo>
                  <a:lnTo>
                    <a:pt x="7345603" y="4622800"/>
                  </a:lnTo>
                  <a:lnTo>
                    <a:pt x="7318832" y="4660900"/>
                  </a:lnTo>
                  <a:lnTo>
                    <a:pt x="7291527" y="4699000"/>
                  </a:lnTo>
                  <a:lnTo>
                    <a:pt x="7263694" y="4724400"/>
                  </a:lnTo>
                  <a:lnTo>
                    <a:pt x="7235337" y="4762500"/>
                  </a:lnTo>
                  <a:lnTo>
                    <a:pt x="7206460" y="4787900"/>
                  </a:lnTo>
                  <a:lnTo>
                    <a:pt x="7177069" y="4826000"/>
                  </a:lnTo>
                  <a:lnTo>
                    <a:pt x="7147166" y="4851400"/>
                  </a:lnTo>
                  <a:lnTo>
                    <a:pt x="7116757" y="4876800"/>
                  </a:lnTo>
                  <a:lnTo>
                    <a:pt x="7085847" y="4914900"/>
                  </a:lnTo>
                  <a:lnTo>
                    <a:pt x="7054439" y="4940300"/>
                  </a:lnTo>
                  <a:lnTo>
                    <a:pt x="7022538" y="4978400"/>
                  </a:lnTo>
                  <a:lnTo>
                    <a:pt x="6990149" y="5003800"/>
                  </a:lnTo>
                  <a:lnTo>
                    <a:pt x="6957276" y="5029200"/>
                  </a:lnTo>
                  <a:lnTo>
                    <a:pt x="6923924" y="5054600"/>
                  </a:lnTo>
                  <a:lnTo>
                    <a:pt x="6890096" y="5092700"/>
                  </a:lnTo>
                  <a:lnTo>
                    <a:pt x="6821034" y="5143500"/>
                  </a:lnTo>
                  <a:lnTo>
                    <a:pt x="6750125" y="5194300"/>
                  </a:lnTo>
                  <a:lnTo>
                    <a:pt x="6713990" y="5232400"/>
                  </a:lnTo>
                  <a:lnTo>
                    <a:pt x="6640378" y="5283200"/>
                  </a:lnTo>
                  <a:lnTo>
                    <a:pt x="6565009" y="5334000"/>
                  </a:lnTo>
                  <a:lnTo>
                    <a:pt x="6487918" y="5384800"/>
                  </a:lnTo>
                  <a:lnTo>
                    <a:pt x="6409141" y="5435600"/>
                  </a:lnTo>
                  <a:lnTo>
                    <a:pt x="6369131" y="5461000"/>
                  </a:lnTo>
                  <a:lnTo>
                    <a:pt x="6328713" y="5473700"/>
                  </a:lnTo>
                  <a:lnTo>
                    <a:pt x="6205055" y="5549900"/>
                  </a:lnTo>
                  <a:lnTo>
                    <a:pt x="6163049" y="5575300"/>
                  </a:lnTo>
                  <a:lnTo>
                    <a:pt x="6120657" y="5588000"/>
                  </a:lnTo>
                  <a:lnTo>
                    <a:pt x="6034734" y="5638800"/>
                  </a:lnTo>
                  <a:lnTo>
                    <a:pt x="5991212" y="5651500"/>
                  </a:lnTo>
                  <a:lnTo>
                    <a:pt x="5947321" y="5676900"/>
                  </a:lnTo>
                  <a:lnTo>
                    <a:pt x="5903067" y="5689600"/>
                  </a:lnTo>
                  <a:lnTo>
                    <a:pt x="5858453" y="5715000"/>
                  </a:lnTo>
                  <a:lnTo>
                    <a:pt x="5813485" y="5727700"/>
                  </a:lnTo>
                  <a:lnTo>
                    <a:pt x="5768167" y="5753100"/>
                  </a:lnTo>
                  <a:lnTo>
                    <a:pt x="5722503" y="5765800"/>
                  </a:lnTo>
                  <a:lnTo>
                    <a:pt x="5676498" y="5791200"/>
                  </a:lnTo>
                  <a:lnTo>
                    <a:pt x="5583481" y="5816600"/>
                  </a:lnTo>
                  <a:lnTo>
                    <a:pt x="5536479" y="5842000"/>
                  </a:lnTo>
                  <a:lnTo>
                    <a:pt x="5393549" y="5880100"/>
                  </a:lnTo>
                  <a:lnTo>
                    <a:pt x="5345280" y="5905500"/>
                  </a:lnTo>
                  <a:lnTo>
                    <a:pt x="4897636" y="6019800"/>
                  </a:lnTo>
                  <a:close/>
                </a:path>
                <a:path w="7553325" h="6134100">
                  <a:moveTo>
                    <a:pt x="4691587" y="6057900"/>
                  </a:moveTo>
                  <a:lnTo>
                    <a:pt x="2858642" y="6057900"/>
                  </a:lnTo>
                  <a:lnTo>
                    <a:pt x="2703716" y="6019800"/>
                  </a:lnTo>
                  <a:lnTo>
                    <a:pt x="4846511" y="6019800"/>
                  </a:lnTo>
                  <a:lnTo>
                    <a:pt x="4691587" y="6057900"/>
                  </a:lnTo>
                  <a:close/>
                </a:path>
                <a:path w="7553325" h="6134100">
                  <a:moveTo>
                    <a:pt x="4534435" y="6083300"/>
                  </a:moveTo>
                  <a:lnTo>
                    <a:pt x="3015796" y="6083300"/>
                  </a:lnTo>
                  <a:lnTo>
                    <a:pt x="2910785" y="6057900"/>
                  </a:lnTo>
                  <a:lnTo>
                    <a:pt x="4639445" y="6057900"/>
                  </a:lnTo>
                  <a:lnTo>
                    <a:pt x="4534435" y="6083300"/>
                  </a:lnTo>
                  <a:close/>
                </a:path>
                <a:path w="7553325" h="6134100">
                  <a:moveTo>
                    <a:pt x="4428487" y="6096000"/>
                  </a:moveTo>
                  <a:lnTo>
                    <a:pt x="3121745" y="6096000"/>
                  </a:lnTo>
                  <a:lnTo>
                    <a:pt x="3068656" y="6083300"/>
                  </a:lnTo>
                  <a:lnTo>
                    <a:pt x="4481576" y="6083300"/>
                  </a:lnTo>
                  <a:lnTo>
                    <a:pt x="4428487" y="6096000"/>
                  </a:lnTo>
                  <a:close/>
                </a:path>
                <a:path w="7553325" h="6134100">
                  <a:moveTo>
                    <a:pt x="4321638" y="6108700"/>
                  </a:moveTo>
                  <a:lnTo>
                    <a:pt x="3228595" y="6108700"/>
                  </a:lnTo>
                  <a:lnTo>
                    <a:pt x="3175059" y="6096000"/>
                  </a:lnTo>
                  <a:lnTo>
                    <a:pt x="4375173" y="6096000"/>
                  </a:lnTo>
                  <a:lnTo>
                    <a:pt x="4321638" y="6108700"/>
                  </a:lnTo>
                  <a:close/>
                </a:path>
                <a:path w="7553325" h="6134100">
                  <a:moveTo>
                    <a:pt x="4159752" y="6121400"/>
                  </a:moveTo>
                  <a:lnTo>
                    <a:pt x="3390482" y="6121400"/>
                  </a:lnTo>
                  <a:lnTo>
                    <a:pt x="3336310" y="6108700"/>
                  </a:lnTo>
                  <a:lnTo>
                    <a:pt x="4213923" y="6108700"/>
                  </a:lnTo>
                  <a:lnTo>
                    <a:pt x="4159752" y="6121400"/>
                  </a:lnTo>
                  <a:close/>
                </a:path>
                <a:path w="7553325" h="6134100">
                  <a:moveTo>
                    <a:pt x="3885939" y="6134100"/>
                  </a:moveTo>
                  <a:lnTo>
                    <a:pt x="3664295" y="6134100"/>
                  </a:lnTo>
                  <a:lnTo>
                    <a:pt x="3609153" y="6121400"/>
                  </a:lnTo>
                  <a:lnTo>
                    <a:pt x="3941081" y="6121400"/>
                  </a:lnTo>
                  <a:lnTo>
                    <a:pt x="3885939" y="61341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87733" y="5945150"/>
              <a:ext cx="2865755" cy="4751705"/>
            </a:xfrm>
            <a:custGeom>
              <a:avLst/>
              <a:gdLst/>
              <a:ahLst/>
              <a:cxnLst/>
              <a:rect l="l" t="t" r="r" b="b"/>
              <a:pathLst>
                <a:path w="2865754" h="4751705">
                  <a:moveTo>
                    <a:pt x="2865592" y="525796"/>
                  </a:moveTo>
                  <a:lnTo>
                    <a:pt x="2224524" y="525796"/>
                  </a:lnTo>
                  <a:lnTo>
                    <a:pt x="2696357" y="69557"/>
                  </a:lnTo>
                  <a:lnTo>
                    <a:pt x="2734729" y="39071"/>
                  </a:lnTo>
                  <a:lnTo>
                    <a:pt x="2777058" y="17248"/>
                  </a:lnTo>
                  <a:lnTo>
                    <a:pt x="2822025" y="4125"/>
                  </a:lnTo>
                  <a:lnTo>
                    <a:pt x="2865592" y="0"/>
                  </a:lnTo>
                  <a:lnTo>
                    <a:pt x="2865592" y="525796"/>
                  </a:lnTo>
                  <a:close/>
                </a:path>
                <a:path w="2865754" h="4751705">
                  <a:moveTo>
                    <a:pt x="1526257" y="4584444"/>
                  </a:moveTo>
                  <a:lnTo>
                    <a:pt x="1479204" y="4577137"/>
                  </a:lnTo>
                  <a:lnTo>
                    <a:pt x="1435138" y="4561211"/>
                  </a:lnTo>
                  <a:lnTo>
                    <a:pt x="1395121" y="4537449"/>
                  </a:lnTo>
                  <a:lnTo>
                    <a:pt x="1360214" y="4506632"/>
                  </a:lnTo>
                  <a:lnTo>
                    <a:pt x="1331482" y="4469542"/>
                  </a:lnTo>
                  <a:lnTo>
                    <a:pt x="1309985" y="4426961"/>
                  </a:lnTo>
                  <a:lnTo>
                    <a:pt x="1296787" y="4379670"/>
                  </a:lnTo>
                  <a:lnTo>
                    <a:pt x="1183576" y="3732972"/>
                  </a:lnTo>
                  <a:lnTo>
                    <a:pt x="604046" y="3425535"/>
                  </a:lnTo>
                  <a:lnTo>
                    <a:pt x="563153" y="3398378"/>
                  </a:lnTo>
                  <a:lnTo>
                    <a:pt x="529335" y="3364775"/>
                  </a:lnTo>
                  <a:lnTo>
                    <a:pt x="502996" y="3325978"/>
                  </a:lnTo>
                  <a:lnTo>
                    <a:pt x="484536" y="3283238"/>
                  </a:lnTo>
                  <a:lnTo>
                    <a:pt x="474361" y="3237809"/>
                  </a:lnTo>
                  <a:lnTo>
                    <a:pt x="472871" y="3190943"/>
                  </a:lnTo>
                  <a:lnTo>
                    <a:pt x="480471" y="3143891"/>
                  </a:lnTo>
                  <a:lnTo>
                    <a:pt x="497563" y="3097906"/>
                  </a:lnTo>
                  <a:lnTo>
                    <a:pt x="785800" y="2508148"/>
                  </a:lnTo>
                  <a:lnTo>
                    <a:pt x="497563" y="1918403"/>
                  </a:lnTo>
                  <a:lnTo>
                    <a:pt x="480471" y="1872418"/>
                  </a:lnTo>
                  <a:lnTo>
                    <a:pt x="472871" y="1825366"/>
                  </a:lnTo>
                  <a:lnTo>
                    <a:pt x="474361" y="1778498"/>
                  </a:lnTo>
                  <a:lnTo>
                    <a:pt x="484536" y="1733068"/>
                  </a:lnTo>
                  <a:lnTo>
                    <a:pt x="502996" y="1690328"/>
                  </a:lnTo>
                  <a:lnTo>
                    <a:pt x="529335" y="1651529"/>
                  </a:lnTo>
                  <a:lnTo>
                    <a:pt x="563153" y="1617925"/>
                  </a:lnTo>
                  <a:lnTo>
                    <a:pt x="604046" y="1590768"/>
                  </a:lnTo>
                  <a:lnTo>
                    <a:pt x="1182962" y="1283341"/>
                  </a:lnTo>
                  <a:lnTo>
                    <a:pt x="1296787" y="636642"/>
                  </a:lnTo>
                  <a:lnTo>
                    <a:pt x="1309985" y="589351"/>
                  </a:lnTo>
                  <a:lnTo>
                    <a:pt x="1331482" y="546767"/>
                  </a:lnTo>
                  <a:lnTo>
                    <a:pt x="1360214" y="509673"/>
                  </a:lnTo>
                  <a:lnTo>
                    <a:pt x="1395121" y="478851"/>
                  </a:lnTo>
                  <a:lnTo>
                    <a:pt x="1435138" y="455084"/>
                  </a:lnTo>
                  <a:lnTo>
                    <a:pt x="1479204" y="439155"/>
                  </a:lnTo>
                  <a:lnTo>
                    <a:pt x="1526257" y="431845"/>
                  </a:lnTo>
                  <a:lnTo>
                    <a:pt x="1575233" y="433938"/>
                  </a:lnTo>
                  <a:lnTo>
                    <a:pt x="2224524" y="525796"/>
                  </a:lnTo>
                  <a:lnTo>
                    <a:pt x="2865592" y="525796"/>
                  </a:lnTo>
                  <a:lnTo>
                    <a:pt x="2865592" y="4490511"/>
                  </a:lnTo>
                  <a:lnTo>
                    <a:pt x="2225138" y="4490511"/>
                  </a:lnTo>
                  <a:lnTo>
                    <a:pt x="1575233" y="4582350"/>
                  </a:lnTo>
                  <a:lnTo>
                    <a:pt x="1526257" y="4584444"/>
                  </a:lnTo>
                  <a:close/>
                </a:path>
                <a:path w="2865754" h="4751705">
                  <a:moveTo>
                    <a:pt x="860628" y="4751425"/>
                  </a:moveTo>
                  <a:lnTo>
                    <a:pt x="0" y="4751425"/>
                  </a:lnTo>
                  <a:lnTo>
                    <a:pt x="669525" y="4081421"/>
                  </a:lnTo>
                  <a:lnTo>
                    <a:pt x="689719" y="4092427"/>
                  </a:lnTo>
                  <a:lnTo>
                    <a:pt x="756426" y="4474582"/>
                  </a:lnTo>
                  <a:lnTo>
                    <a:pt x="766124" y="4521726"/>
                  </a:lnTo>
                  <a:lnTo>
                    <a:pt x="778474" y="4567708"/>
                  </a:lnTo>
                  <a:lnTo>
                    <a:pt x="793387" y="4612454"/>
                  </a:lnTo>
                  <a:lnTo>
                    <a:pt x="810774" y="4655889"/>
                  </a:lnTo>
                  <a:lnTo>
                    <a:pt x="830544" y="4697937"/>
                  </a:lnTo>
                  <a:lnTo>
                    <a:pt x="852609" y="4738523"/>
                  </a:lnTo>
                  <a:lnTo>
                    <a:pt x="860628" y="4751425"/>
                  </a:lnTo>
                  <a:close/>
                </a:path>
                <a:path w="2865754" h="4751705">
                  <a:moveTo>
                    <a:pt x="2865592" y="4751425"/>
                  </a:moveTo>
                  <a:lnTo>
                    <a:pt x="2494633" y="4751425"/>
                  </a:lnTo>
                  <a:lnTo>
                    <a:pt x="2225138" y="4490511"/>
                  </a:lnTo>
                  <a:lnTo>
                    <a:pt x="2865592" y="4490511"/>
                  </a:lnTo>
                  <a:lnTo>
                    <a:pt x="2865592" y="4751425"/>
                  </a:lnTo>
                  <a:close/>
                </a:path>
              </a:pathLst>
            </a:custGeom>
            <a:solidFill>
              <a:srgbClr val="E36B09">
                <a:alpha val="1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9793955"/>
              <a:ext cx="901820" cy="9026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5847040" y="198548"/>
            <a:ext cx="1515111" cy="6670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" y="3447364"/>
            <a:ext cx="7553325" cy="9525"/>
          </a:xfrm>
          <a:custGeom>
            <a:avLst/>
            <a:gdLst/>
            <a:ahLst/>
            <a:cxnLst/>
            <a:rect l="l" t="t" r="r" b="b"/>
            <a:pathLst>
              <a:path w="7553325" h="9525">
                <a:moveTo>
                  <a:pt x="0" y="9519"/>
                </a:moveTo>
                <a:lnTo>
                  <a:pt x="0" y="0"/>
                </a:lnTo>
                <a:lnTo>
                  <a:pt x="7553325" y="0"/>
                </a:lnTo>
                <a:lnTo>
                  <a:pt x="7553325" y="9519"/>
                </a:lnTo>
                <a:lnTo>
                  <a:pt x="0" y="9519"/>
                </a:lnTo>
                <a:close/>
              </a:path>
            </a:pathLst>
          </a:custGeom>
          <a:solidFill>
            <a:srgbClr val="000000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43257" y="3107501"/>
            <a:ext cx="266811" cy="2382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25182" y="3132130"/>
            <a:ext cx="257283" cy="2382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1505" y="3990303"/>
            <a:ext cx="76231" cy="762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51560" y="434484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51560" y="451636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51560" y="485940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34150" y="3871258"/>
            <a:ext cx="3381375" cy="14173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600" b="1" spc="85" dirty="0">
                <a:solidFill>
                  <a:srgbClr val="002938"/>
                </a:solidFill>
                <a:latin typeface="Arimo"/>
                <a:cs typeface="Arimo"/>
              </a:rPr>
              <a:t>OBJECTIFS</a:t>
            </a:r>
            <a:r>
              <a:rPr sz="1600" b="1" spc="105" dirty="0">
                <a:solidFill>
                  <a:srgbClr val="002938"/>
                </a:solidFill>
                <a:latin typeface="Arimo"/>
                <a:cs typeface="Arimo"/>
              </a:rPr>
              <a:t> </a:t>
            </a:r>
            <a:r>
              <a:rPr sz="1600" b="1" spc="90" dirty="0">
                <a:solidFill>
                  <a:srgbClr val="002938"/>
                </a:solidFill>
                <a:latin typeface="Arimo"/>
                <a:cs typeface="Arimo"/>
              </a:rPr>
              <a:t>PROFESSIONNELS</a:t>
            </a:r>
            <a:endParaRPr sz="1600" dirty="0">
              <a:latin typeface="Arimo"/>
              <a:cs typeface="Arimo"/>
            </a:endParaRPr>
          </a:p>
          <a:p>
            <a:pPr marL="49530" marR="563245">
              <a:lnSpc>
                <a:spcPct val="112500"/>
              </a:lnSpc>
              <a:spcBef>
                <a:spcPts val="910"/>
              </a:spcBef>
            </a:pP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Sensibiliser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aux </a:t>
            </a:r>
            <a:r>
              <a:rPr sz="1000" spc="-10" dirty="0">
                <a:solidFill>
                  <a:srgbClr val="002938"/>
                </a:solidFill>
                <a:latin typeface="Arial"/>
                <a:cs typeface="Arial"/>
              </a:rPr>
              <a:t>enjeux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de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la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qualité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de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l’accueil  Renforcer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la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qualité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relationnelle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avec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le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client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au 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quotidien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pour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assurer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sa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satisfaction  Apprendre </a:t>
            </a:r>
            <a:r>
              <a:rPr sz="1000" spc="35" dirty="0">
                <a:solidFill>
                  <a:srgbClr val="002938"/>
                </a:solidFill>
                <a:latin typeface="Arial"/>
                <a:cs typeface="Arial"/>
              </a:rPr>
              <a:t>à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bien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tenir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son rôle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dans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la relation  client quotidienne </a:t>
            </a:r>
            <a:r>
              <a:rPr sz="1000" spc="-35" dirty="0">
                <a:solidFill>
                  <a:srgbClr val="002938"/>
                </a:solidFill>
                <a:latin typeface="Arial"/>
                <a:cs typeface="Arial"/>
              </a:rPr>
              <a:t>;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plus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efficacement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et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plus 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confortablement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89150" y="5475471"/>
            <a:ext cx="76231" cy="762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1560" y="579325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46069" y="5475471"/>
            <a:ext cx="76231" cy="762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46123" y="583799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328714" y="5356427"/>
            <a:ext cx="1889125" cy="5676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600" b="1" spc="85" dirty="0">
                <a:solidFill>
                  <a:srgbClr val="002938"/>
                </a:solidFill>
                <a:latin typeface="Arimo"/>
                <a:cs typeface="Arimo"/>
              </a:rPr>
              <a:t>EVALUATION</a:t>
            </a:r>
            <a:endParaRPr sz="1600">
              <a:latin typeface="Arimo"/>
              <a:cs typeface="Arimo"/>
            </a:endParaRPr>
          </a:p>
          <a:p>
            <a:pPr marL="49530">
              <a:spcBef>
                <a:spcPts val="1120"/>
              </a:spcBef>
            </a:pPr>
            <a:r>
              <a:rPr sz="1000" spc="-10" dirty="0">
                <a:solidFill>
                  <a:srgbClr val="002938"/>
                </a:solidFill>
                <a:latin typeface="Arial"/>
                <a:cs typeface="Arial"/>
              </a:rPr>
              <a:t>Exercices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ludiques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et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"/>
                <a:cs typeface="Arial"/>
              </a:rPr>
              <a:t>jeu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de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"/>
                <a:cs typeface="Arial"/>
              </a:rPr>
              <a:t>rôle.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43366" y="680559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5"/>
                </a:lnTo>
                <a:lnTo>
                  <a:pt x="37632" y="24016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2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1" y="32533"/>
                </a:lnTo>
                <a:lnTo>
                  <a:pt x="3794" y="30747"/>
                </a:lnTo>
                <a:lnTo>
                  <a:pt x="2417" y="28686"/>
                </a:lnTo>
                <a:lnTo>
                  <a:pt x="1450" y="26351"/>
                </a:lnTo>
                <a:lnTo>
                  <a:pt x="483" y="24016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483" y="14099"/>
                </a:lnTo>
                <a:lnTo>
                  <a:pt x="1450" y="11764"/>
                </a:lnTo>
                <a:lnTo>
                  <a:pt x="2417" y="9429"/>
                </a:lnTo>
                <a:lnTo>
                  <a:pt x="3794" y="7368"/>
                </a:lnTo>
                <a:lnTo>
                  <a:pt x="5581" y="5581"/>
                </a:lnTo>
                <a:lnTo>
                  <a:pt x="7368" y="3794"/>
                </a:lnTo>
                <a:lnTo>
                  <a:pt x="9429" y="2417"/>
                </a:lnTo>
                <a:lnTo>
                  <a:pt x="11764" y="1450"/>
                </a:lnTo>
                <a:lnTo>
                  <a:pt x="14100" y="483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1"/>
                </a:lnTo>
                <a:lnTo>
                  <a:pt x="34320" y="7368"/>
                </a:lnTo>
                <a:lnTo>
                  <a:pt x="35698" y="9429"/>
                </a:lnTo>
                <a:lnTo>
                  <a:pt x="36665" y="11764"/>
                </a:lnTo>
                <a:lnTo>
                  <a:pt x="37632" y="14099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33946" y="698664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33946" y="732968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33946" y="7672731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43366" y="800624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1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1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33946" y="818729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33946" y="835881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33946" y="853034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43366" y="903537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1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1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33946" y="921642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33946" y="938795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33946" y="955947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33946" y="973099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973451" y="6703930"/>
            <a:ext cx="2635250" cy="317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316865" indent="-180340" algn="just">
              <a:lnSpc>
                <a:spcPct val="112500"/>
              </a:lnSpc>
              <a:spcBef>
                <a:spcPts val="100"/>
              </a:spcBef>
            </a:pP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Qui sont vos clients et qu'attendent-ils ?  </a:t>
            </a:r>
            <a:r>
              <a:rPr sz="1000" spc="-10" dirty="0">
                <a:solidFill>
                  <a:srgbClr val="002938"/>
                </a:solidFill>
                <a:latin typeface="Arial"/>
                <a:cs typeface="Arial"/>
              </a:rPr>
              <a:t>Valoriser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votre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image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et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celle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de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votre 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entreprise</a:t>
            </a:r>
            <a:endParaRPr sz="1000">
              <a:latin typeface="Arial"/>
              <a:cs typeface="Arial"/>
            </a:endParaRPr>
          </a:p>
          <a:p>
            <a:pPr marL="192405" marR="382270" indent="26670">
              <a:lnSpc>
                <a:spcPct val="112500"/>
              </a:lnSpc>
            </a:pP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Identifier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les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aptitudes</a:t>
            </a:r>
            <a:r>
              <a:rPr sz="1000" spc="-21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relationnelles  nécessaires</a:t>
            </a:r>
            <a:endParaRPr sz="1000">
              <a:latin typeface="Arial"/>
              <a:cs typeface="Arial"/>
            </a:endParaRPr>
          </a:p>
          <a:p>
            <a:pPr marL="192405" marR="5080" indent="26670">
              <a:lnSpc>
                <a:spcPct val="112500"/>
              </a:lnSpc>
            </a:pPr>
            <a:r>
              <a:rPr sz="1000" spc="-10" dirty="0">
                <a:solidFill>
                  <a:srgbClr val="002938"/>
                </a:solidFill>
                <a:latin typeface="Arial"/>
                <a:cs typeface="Arial"/>
              </a:rPr>
              <a:t>Maîtriser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les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"/>
                <a:cs typeface="Arial"/>
              </a:rPr>
              <a:t>enjeux</a:t>
            </a:r>
            <a:r>
              <a:rPr sz="1000" spc="-6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de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la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Relation</a:t>
            </a:r>
            <a:r>
              <a:rPr sz="1000" spc="-6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"/>
                <a:cs typeface="Arial"/>
              </a:rPr>
              <a:t>Client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:</a:t>
            </a:r>
            <a:r>
              <a:rPr sz="1000" spc="-6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la 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fidélisation</a:t>
            </a:r>
            <a:endParaRPr sz="1000">
              <a:latin typeface="Arial"/>
              <a:cs typeface="Arial"/>
            </a:endParaRPr>
          </a:p>
          <a:p>
            <a:pPr marL="12700">
              <a:spcBef>
                <a:spcPts val="150"/>
              </a:spcBef>
            </a:pP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Comprendre les principes de</a:t>
            </a:r>
            <a:r>
              <a:rPr sz="1000" b="1" spc="-5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communication</a:t>
            </a:r>
            <a:endParaRPr sz="1000">
              <a:latin typeface="Roboto"/>
              <a:cs typeface="Roboto"/>
            </a:endParaRPr>
          </a:p>
          <a:p>
            <a:pPr marL="192405">
              <a:spcBef>
                <a:spcPts val="150"/>
              </a:spcBef>
            </a:pP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Emetteur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et</a:t>
            </a:r>
            <a:r>
              <a:rPr sz="1000" spc="-15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récepteur</a:t>
            </a:r>
            <a:endParaRPr sz="1000">
              <a:latin typeface="Arial"/>
              <a:cs typeface="Arial"/>
            </a:endParaRPr>
          </a:p>
          <a:p>
            <a:pPr marL="219075">
              <a:spcBef>
                <a:spcPts val="150"/>
              </a:spcBef>
            </a:pPr>
            <a:r>
              <a:rPr sz="1000" spc="-10" dirty="0">
                <a:solidFill>
                  <a:srgbClr val="002938"/>
                </a:solidFill>
                <a:latin typeface="Arial"/>
                <a:cs typeface="Arial"/>
              </a:rPr>
              <a:t>Verbal,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25" dirty="0">
                <a:solidFill>
                  <a:srgbClr val="002938"/>
                </a:solidFill>
                <a:latin typeface="Arial"/>
                <a:cs typeface="Arial"/>
              </a:rPr>
              <a:t>para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verbal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et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non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verbal</a:t>
            </a:r>
            <a:endParaRPr sz="1000">
              <a:latin typeface="Arial"/>
              <a:cs typeface="Arial"/>
            </a:endParaRPr>
          </a:p>
          <a:p>
            <a:pPr marL="192405" marR="346710" indent="26670">
              <a:lnSpc>
                <a:spcPct val="112500"/>
              </a:lnSpc>
              <a:spcBef>
                <a:spcPts val="5"/>
              </a:spcBef>
            </a:pP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La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perception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et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les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"/>
                <a:cs typeface="Arial"/>
              </a:rPr>
              <a:t>3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traitements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de 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l'information 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: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sélection,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distorsion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et 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généralisation</a:t>
            </a:r>
            <a:endParaRPr sz="1000">
              <a:latin typeface="Arial"/>
              <a:cs typeface="Arial"/>
            </a:endParaRPr>
          </a:p>
          <a:p>
            <a:pPr marL="12700">
              <a:spcBef>
                <a:spcPts val="150"/>
              </a:spcBef>
            </a:pP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Pratiquer les techniques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adaptées</a:t>
            </a:r>
            <a:endParaRPr sz="1000">
              <a:latin typeface="Roboto"/>
              <a:cs typeface="Roboto"/>
            </a:endParaRPr>
          </a:p>
          <a:p>
            <a:pPr marL="192405">
              <a:spcBef>
                <a:spcPts val="150"/>
              </a:spcBef>
            </a:pP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L'écoute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active</a:t>
            </a:r>
            <a:endParaRPr sz="1000">
              <a:latin typeface="Arial"/>
              <a:cs typeface="Arial"/>
            </a:endParaRPr>
          </a:p>
          <a:p>
            <a:pPr marL="219075" marR="542925">
              <a:lnSpc>
                <a:spcPct val="112500"/>
              </a:lnSpc>
            </a:pP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Identifier</a:t>
            </a:r>
            <a:r>
              <a:rPr sz="1000" spc="-8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son</a:t>
            </a:r>
            <a:r>
              <a:rPr sz="1000" spc="-8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visiteur</a:t>
            </a:r>
            <a:r>
              <a:rPr sz="1000" spc="-8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et</a:t>
            </a:r>
            <a:r>
              <a:rPr sz="1000" spc="-8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s'adapter 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La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voix</a:t>
            </a:r>
            <a:endParaRPr sz="1000">
              <a:latin typeface="Arial"/>
              <a:cs typeface="Arial"/>
            </a:endParaRPr>
          </a:p>
          <a:p>
            <a:pPr marL="192405">
              <a:spcBef>
                <a:spcPts val="150"/>
              </a:spcBef>
            </a:pPr>
            <a:r>
              <a:rPr sz="1000" spc="-10" dirty="0">
                <a:solidFill>
                  <a:srgbClr val="002938"/>
                </a:solidFill>
                <a:latin typeface="Arial"/>
                <a:cs typeface="Arial"/>
              </a:rPr>
              <a:t>Utiliser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un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langage</a:t>
            </a:r>
            <a:r>
              <a:rPr sz="1000" spc="-21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efficace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12877" y="6404593"/>
            <a:ext cx="76231" cy="762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971075" y="5356427"/>
            <a:ext cx="1519555" cy="12026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13030">
              <a:spcBef>
                <a:spcPts val="125"/>
              </a:spcBef>
            </a:pPr>
            <a:r>
              <a:rPr sz="1600" b="1" spc="75" dirty="0">
                <a:solidFill>
                  <a:srgbClr val="002938"/>
                </a:solidFill>
                <a:latin typeface="Arimo"/>
                <a:cs typeface="Arimo"/>
              </a:rPr>
              <a:t>POUR</a:t>
            </a:r>
            <a:r>
              <a:rPr sz="1600" b="1" spc="145" dirty="0">
                <a:solidFill>
                  <a:srgbClr val="002938"/>
                </a:solidFill>
                <a:latin typeface="Arimo"/>
                <a:cs typeface="Arimo"/>
              </a:rPr>
              <a:t> </a:t>
            </a:r>
            <a:r>
              <a:rPr sz="1600" b="1" spc="65" dirty="0">
                <a:solidFill>
                  <a:srgbClr val="002938"/>
                </a:solidFill>
                <a:latin typeface="Arimo"/>
                <a:cs typeface="Arimo"/>
              </a:rPr>
              <a:t>QUI</a:t>
            </a:r>
            <a:endParaRPr sz="1600" dirty="0">
              <a:latin typeface="Arimo"/>
              <a:cs typeface="Arimo"/>
            </a:endParaRPr>
          </a:p>
          <a:p>
            <a:pPr marL="12700" marR="59055">
              <a:lnSpc>
                <a:spcPct val="112500"/>
              </a:lnSpc>
              <a:spcBef>
                <a:spcPts val="620"/>
              </a:spcBef>
            </a:pPr>
            <a:r>
              <a:rPr sz="1000" spc="-10" dirty="0">
                <a:solidFill>
                  <a:srgbClr val="002938"/>
                </a:solidFill>
                <a:latin typeface="Arial"/>
                <a:cs typeface="Arial"/>
              </a:rPr>
              <a:t>Personnels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assurant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un 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service</a:t>
            </a:r>
            <a:r>
              <a:rPr sz="1000" spc="-9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d'accueil</a:t>
            </a:r>
            <a:r>
              <a:rPr sz="1000" spc="-8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25" dirty="0">
                <a:solidFill>
                  <a:srgbClr val="002938"/>
                </a:solidFill>
                <a:latin typeface="Arial"/>
                <a:cs typeface="Arial"/>
              </a:rPr>
              <a:t>et/ou</a:t>
            </a:r>
            <a:r>
              <a:rPr sz="1000" spc="-9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de  </a:t>
            </a:r>
            <a:r>
              <a:rPr sz="1000" spc="-15" dirty="0" err="1">
                <a:solidFill>
                  <a:srgbClr val="002938"/>
                </a:solidFill>
                <a:latin typeface="Arial"/>
                <a:cs typeface="Arial"/>
              </a:rPr>
              <a:t>suivi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client</a:t>
            </a:r>
            <a:r>
              <a:rPr lang="fr-FR" sz="1000" spc="5" dirty="0">
                <a:solidFill>
                  <a:srgbClr val="002938"/>
                </a:solidFill>
                <a:latin typeface="Arial"/>
                <a:cs typeface="Arial"/>
              </a:rPr>
              <a:t>. Tout public</a:t>
            </a:r>
            <a:endParaRPr sz="1000" dirty="0">
              <a:latin typeface="Arial"/>
              <a:cs typeface="Arial"/>
            </a:endParaRPr>
          </a:p>
          <a:p>
            <a:pPr marL="36830">
              <a:spcBef>
                <a:spcPts val="725"/>
              </a:spcBef>
            </a:pPr>
            <a:r>
              <a:rPr sz="1600" b="1" spc="85" dirty="0">
                <a:solidFill>
                  <a:srgbClr val="002938"/>
                </a:solidFill>
                <a:latin typeface="Arimo"/>
                <a:cs typeface="Arimo"/>
              </a:rPr>
              <a:t>PROGRAMME</a:t>
            </a:r>
            <a:endParaRPr sz="1600" dirty="0">
              <a:latin typeface="Arimo"/>
              <a:cs typeface="Arimo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016828" y="680559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5"/>
                </a:lnTo>
                <a:lnTo>
                  <a:pt x="37632" y="24016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2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1" y="32533"/>
                </a:lnTo>
                <a:lnTo>
                  <a:pt x="3794" y="30747"/>
                </a:lnTo>
                <a:lnTo>
                  <a:pt x="2417" y="28686"/>
                </a:lnTo>
                <a:lnTo>
                  <a:pt x="1450" y="26351"/>
                </a:lnTo>
                <a:lnTo>
                  <a:pt x="483" y="24016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483" y="14099"/>
                </a:lnTo>
                <a:lnTo>
                  <a:pt x="1450" y="11764"/>
                </a:lnTo>
                <a:lnTo>
                  <a:pt x="2417" y="9429"/>
                </a:lnTo>
                <a:lnTo>
                  <a:pt x="3794" y="7368"/>
                </a:lnTo>
                <a:lnTo>
                  <a:pt x="5581" y="5581"/>
                </a:lnTo>
                <a:lnTo>
                  <a:pt x="7368" y="3794"/>
                </a:lnTo>
                <a:lnTo>
                  <a:pt x="9429" y="2417"/>
                </a:lnTo>
                <a:lnTo>
                  <a:pt x="11764" y="1450"/>
                </a:lnTo>
                <a:lnTo>
                  <a:pt x="14100" y="483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1"/>
                </a:lnTo>
                <a:lnTo>
                  <a:pt x="34320" y="7368"/>
                </a:lnTo>
                <a:lnTo>
                  <a:pt x="35698" y="9429"/>
                </a:lnTo>
                <a:lnTo>
                  <a:pt x="36665" y="11764"/>
                </a:lnTo>
                <a:lnTo>
                  <a:pt x="37632" y="14099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207408" y="698664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207408" y="715816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207408" y="732968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207408" y="750120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4146913" y="6703930"/>
            <a:ext cx="2680970" cy="105473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>
              <a:spcBef>
                <a:spcPts val="250"/>
              </a:spcBef>
            </a:pP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Une relation de qualité et de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service</a:t>
            </a:r>
            <a:endParaRPr sz="1000">
              <a:latin typeface="Roboto"/>
              <a:cs typeface="Roboto"/>
            </a:endParaRPr>
          </a:p>
          <a:p>
            <a:pPr marL="192405" marR="5080">
              <a:lnSpc>
                <a:spcPct val="112500"/>
              </a:lnSpc>
            </a:pPr>
            <a:r>
              <a:rPr sz="1000" spc="-10" dirty="0">
                <a:solidFill>
                  <a:srgbClr val="002938"/>
                </a:solidFill>
                <a:latin typeface="Arial"/>
                <a:cs typeface="Arial"/>
              </a:rPr>
              <a:t>Recevoir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bien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et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le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plus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rapidement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possible 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Comment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mettre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en valeur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votre client  </a:t>
            </a:r>
            <a:r>
              <a:rPr sz="1000" spc="-10" dirty="0">
                <a:solidFill>
                  <a:srgbClr val="002938"/>
                </a:solidFill>
                <a:latin typeface="Arial"/>
                <a:cs typeface="Arial"/>
              </a:rPr>
              <a:t>Penser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Solution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plutôt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que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Problème</a:t>
            </a:r>
            <a:endParaRPr sz="1000">
              <a:latin typeface="Arial"/>
              <a:cs typeface="Arial"/>
            </a:endParaRPr>
          </a:p>
          <a:p>
            <a:pPr marL="192405" marR="130175">
              <a:lnSpc>
                <a:spcPct val="112500"/>
              </a:lnSpc>
            </a:pPr>
            <a:r>
              <a:rPr sz="1000" spc="-10" dirty="0">
                <a:solidFill>
                  <a:srgbClr val="002938"/>
                </a:solidFill>
                <a:latin typeface="Arial"/>
                <a:cs typeface="Arial"/>
              </a:rPr>
              <a:t>Gérer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les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situations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difficiles,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les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conflits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et 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l'agressivité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461764" y="2225007"/>
            <a:ext cx="4639945" cy="1075690"/>
          </a:xfrm>
          <a:prstGeom prst="rect">
            <a:avLst/>
          </a:prstGeom>
        </p:spPr>
        <p:txBody>
          <a:bodyPr vert="horz" wrap="square" lIns="0" tIns="280670" rIns="0" bIns="0" rtlCol="0">
            <a:spAutoFit/>
          </a:bodyPr>
          <a:lstStyle/>
          <a:p>
            <a:pPr marL="12700">
              <a:spcBef>
                <a:spcPts val="2210"/>
              </a:spcBef>
            </a:pPr>
            <a:r>
              <a:rPr sz="3050" spc="-335" dirty="0">
                <a:solidFill>
                  <a:srgbClr val="00367B"/>
                </a:solidFill>
                <a:latin typeface="Arial Black"/>
                <a:cs typeface="Arial Black"/>
              </a:rPr>
              <a:t>COMMUNICATION</a:t>
            </a:r>
            <a:r>
              <a:rPr sz="3050" spc="-204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3050" spc="-500" dirty="0">
                <a:solidFill>
                  <a:srgbClr val="00367B"/>
                </a:solidFill>
                <a:latin typeface="Arial Black"/>
                <a:cs typeface="Arial Black"/>
              </a:rPr>
              <a:t>CLIENT</a:t>
            </a:r>
            <a:endParaRPr sz="3050" dirty="0">
              <a:latin typeface="Arial Black"/>
              <a:cs typeface="Arial Black"/>
            </a:endParaRPr>
          </a:p>
          <a:p>
            <a:pPr marL="951230">
              <a:spcBef>
                <a:spcPts val="935"/>
              </a:spcBef>
              <a:tabLst>
                <a:tab pos="2426335" algn="l"/>
              </a:tabLst>
            </a:pPr>
            <a:r>
              <a:rPr sz="1300" spc="5" dirty="0">
                <a:solidFill>
                  <a:srgbClr val="E36B09"/>
                </a:solidFill>
                <a:latin typeface="Arial"/>
                <a:cs typeface="Arial"/>
              </a:rPr>
              <a:t>2</a:t>
            </a:r>
            <a:r>
              <a:rPr sz="1300" spc="50" dirty="0">
                <a:solidFill>
                  <a:srgbClr val="E36B09"/>
                </a:solidFill>
                <a:latin typeface="Arial"/>
                <a:cs typeface="Arial"/>
              </a:rPr>
              <a:t> </a:t>
            </a:r>
            <a:r>
              <a:rPr sz="1300" spc="60" dirty="0" err="1">
                <a:solidFill>
                  <a:srgbClr val="E36B09"/>
                </a:solidFill>
                <a:latin typeface="Arial"/>
                <a:cs typeface="Arial"/>
              </a:rPr>
              <a:t>jours</a:t>
            </a:r>
            <a:r>
              <a:rPr sz="1300" spc="55" dirty="0">
                <a:solidFill>
                  <a:srgbClr val="E36B09"/>
                </a:solidFill>
                <a:latin typeface="Arial"/>
                <a:cs typeface="Arial"/>
              </a:rPr>
              <a:t> </a:t>
            </a:r>
            <a:r>
              <a:rPr sz="1300" spc="15" dirty="0">
                <a:solidFill>
                  <a:srgbClr val="E36B09"/>
                </a:solidFill>
                <a:latin typeface="Arial"/>
                <a:cs typeface="Arial"/>
              </a:rPr>
              <a:t>(</a:t>
            </a:r>
            <a:r>
              <a:rPr lang="fr-FR" sz="1300" spc="15" dirty="0">
                <a:solidFill>
                  <a:srgbClr val="E36B09"/>
                </a:solidFill>
                <a:latin typeface="Arial"/>
                <a:cs typeface="Arial"/>
              </a:rPr>
              <a:t>8</a:t>
            </a:r>
            <a:r>
              <a:rPr sz="1300" spc="15" dirty="0">
                <a:solidFill>
                  <a:srgbClr val="E36B09"/>
                </a:solidFill>
                <a:latin typeface="Arial"/>
                <a:cs typeface="Arial"/>
              </a:rPr>
              <a:t>h</a:t>
            </a:r>
            <a:r>
              <a:rPr lang="fr-FR" sz="1300" spc="15" dirty="0">
                <a:solidFill>
                  <a:srgbClr val="E36B09"/>
                </a:solidFill>
                <a:latin typeface="Arial"/>
                <a:cs typeface="Arial"/>
              </a:rPr>
              <a:t>/jr</a:t>
            </a:r>
            <a:r>
              <a:rPr sz="1300" spc="15" dirty="0">
                <a:solidFill>
                  <a:srgbClr val="E36B09"/>
                </a:solidFill>
                <a:latin typeface="Arial"/>
                <a:cs typeface="Arial"/>
              </a:rPr>
              <a:t>)	</a:t>
            </a:r>
            <a:r>
              <a:rPr sz="1300" spc="65" dirty="0">
                <a:solidFill>
                  <a:srgbClr val="E36B09"/>
                </a:solidFill>
                <a:latin typeface="Arial"/>
                <a:cs typeface="Arial"/>
              </a:rPr>
              <a:t>Présentiel </a:t>
            </a:r>
            <a:r>
              <a:rPr sz="1300" spc="55" dirty="0">
                <a:solidFill>
                  <a:srgbClr val="E36B09"/>
                </a:solidFill>
                <a:latin typeface="Arial"/>
                <a:cs typeface="Arial"/>
              </a:rPr>
              <a:t>ou</a:t>
            </a:r>
            <a:r>
              <a:rPr sz="1300" spc="25" dirty="0">
                <a:solidFill>
                  <a:srgbClr val="E36B09"/>
                </a:solidFill>
                <a:latin typeface="Arial"/>
                <a:cs typeface="Arial"/>
              </a:rPr>
              <a:t> </a:t>
            </a:r>
            <a:r>
              <a:rPr sz="1300" spc="80" dirty="0">
                <a:solidFill>
                  <a:srgbClr val="E36B09"/>
                </a:solidFill>
                <a:latin typeface="Arial"/>
                <a:cs typeface="Arial"/>
              </a:rPr>
              <a:t>distanciel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389556" y="434484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389556" y="451636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5" y="38115"/>
                </a:moveTo>
                <a:lnTo>
                  <a:pt x="0" y="38115"/>
                </a:lnTo>
                <a:lnTo>
                  <a:pt x="0" y="0"/>
                </a:lnTo>
                <a:lnTo>
                  <a:pt x="38115" y="0"/>
                </a:lnTo>
                <a:lnTo>
                  <a:pt x="38115" y="38115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4509070" y="4233648"/>
            <a:ext cx="2783840" cy="540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1000" spc="5" dirty="0">
                <a:solidFill>
                  <a:srgbClr val="002938"/>
                </a:solidFill>
                <a:latin typeface="Arial"/>
                <a:cs typeface="Arial"/>
              </a:rPr>
              <a:t>Communiquer </a:t>
            </a:r>
            <a:r>
              <a:rPr sz="1000" dirty="0">
                <a:solidFill>
                  <a:srgbClr val="002938"/>
                </a:solidFill>
                <a:latin typeface="Arial"/>
                <a:cs typeface="Arial"/>
              </a:rPr>
              <a:t>en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se </a:t>
            </a:r>
            <a:r>
              <a:rPr sz="1000" spc="20" dirty="0">
                <a:solidFill>
                  <a:srgbClr val="002938"/>
                </a:solidFill>
                <a:latin typeface="Arial"/>
                <a:cs typeface="Arial"/>
              </a:rPr>
              <a:t>montrant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pédagogue  </a:t>
            </a:r>
            <a:r>
              <a:rPr sz="1000" spc="-10" dirty="0">
                <a:solidFill>
                  <a:srgbClr val="002938"/>
                </a:solidFill>
                <a:latin typeface="Arial"/>
                <a:cs typeface="Arial"/>
              </a:rPr>
              <a:t>Générer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002938"/>
                </a:solidFill>
                <a:latin typeface="Arial"/>
                <a:cs typeface="Arial"/>
              </a:rPr>
              <a:t>le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WOW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effet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002938"/>
                </a:solidFill>
                <a:latin typeface="Arial"/>
                <a:cs typeface="Arial"/>
              </a:rPr>
              <a:t>pour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atteindre</a:t>
            </a:r>
            <a:r>
              <a:rPr sz="1000" spc="-70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l’excellence  </a:t>
            </a:r>
            <a:r>
              <a:rPr sz="1000" spc="15" dirty="0">
                <a:solidFill>
                  <a:srgbClr val="002938"/>
                </a:solidFill>
                <a:latin typeface="Arial"/>
                <a:cs typeface="Arial"/>
              </a:rPr>
              <a:t>de</a:t>
            </a:r>
            <a:r>
              <a:rPr sz="1000" spc="-75" dirty="0">
                <a:solidFill>
                  <a:srgbClr val="00293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002938"/>
                </a:solidFill>
                <a:latin typeface="Arial"/>
                <a:cs typeface="Arial"/>
              </a:rPr>
              <a:t>service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2796714" y="1622255"/>
            <a:ext cx="1969770" cy="8185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3175" algn="ctr">
              <a:lnSpc>
                <a:spcPts val="2635"/>
              </a:lnSpc>
              <a:spcBef>
                <a:spcPts val="105"/>
              </a:spcBef>
            </a:pPr>
            <a:r>
              <a:rPr sz="2250" spc="90" dirty="0">
                <a:solidFill>
                  <a:srgbClr val="000000"/>
                </a:solidFill>
              </a:rPr>
              <a:t>Formation</a:t>
            </a:r>
            <a:endParaRPr sz="2250" dirty="0"/>
          </a:p>
          <a:p>
            <a:pPr algn="ctr">
              <a:lnSpc>
                <a:spcPts val="3595"/>
              </a:lnSpc>
            </a:pPr>
            <a:r>
              <a:rPr sz="3050" spc="-409" dirty="0">
                <a:latin typeface="Arial Black"/>
                <a:cs typeface="Arial Black"/>
              </a:rPr>
              <a:t>ACCUEIL</a:t>
            </a:r>
            <a:r>
              <a:rPr sz="3050" spc="-240" dirty="0">
                <a:latin typeface="Arial Black"/>
                <a:cs typeface="Arial Black"/>
              </a:rPr>
              <a:t> </a:t>
            </a:r>
            <a:r>
              <a:rPr sz="3050" spc="-515" dirty="0">
                <a:latin typeface="Arial Black"/>
                <a:cs typeface="Arial Black"/>
              </a:rPr>
              <a:t>&amp;</a:t>
            </a:r>
            <a:endParaRPr sz="305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30629"/>
            <a:ext cx="7553325" cy="7407275"/>
            <a:chOff x="0" y="0"/>
            <a:chExt cx="7553325" cy="74072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3325" cy="41816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289303"/>
              <a:ext cx="7553325" cy="5981700"/>
            </a:xfrm>
            <a:custGeom>
              <a:avLst/>
              <a:gdLst/>
              <a:ahLst/>
              <a:cxnLst/>
              <a:rect l="l" t="t" r="r" b="b"/>
              <a:pathLst>
                <a:path w="7553325" h="5981700">
                  <a:moveTo>
                    <a:pt x="7553325" y="0"/>
                  </a:moveTo>
                  <a:lnTo>
                    <a:pt x="4109313" y="0"/>
                  </a:lnTo>
                  <a:lnTo>
                    <a:pt x="3774922" y="0"/>
                  </a:lnTo>
                  <a:lnTo>
                    <a:pt x="3440455" y="0"/>
                  </a:lnTo>
                  <a:lnTo>
                    <a:pt x="3385401" y="12700"/>
                  </a:lnTo>
                  <a:lnTo>
                    <a:pt x="3275901" y="12700"/>
                  </a:lnTo>
                  <a:lnTo>
                    <a:pt x="3221469" y="25400"/>
                  </a:lnTo>
                  <a:lnTo>
                    <a:pt x="3167253" y="25400"/>
                  </a:lnTo>
                  <a:lnTo>
                    <a:pt x="3113278" y="38100"/>
                  </a:lnTo>
                  <a:lnTo>
                    <a:pt x="3059519" y="38100"/>
                  </a:lnTo>
                  <a:lnTo>
                    <a:pt x="3005988" y="50800"/>
                  </a:lnTo>
                  <a:lnTo>
                    <a:pt x="2952699" y="50800"/>
                  </a:lnTo>
                  <a:lnTo>
                    <a:pt x="2899651" y="63500"/>
                  </a:lnTo>
                  <a:lnTo>
                    <a:pt x="2846857" y="63500"/>
                  </a:lnTo>
                  <a:lnTo>
                    <a:pt x="2689974" y="101600"/>
                  </a:lnTo>
                  <a:lnTo>
                    <a:pt x="2638209" y="101600"/>
                  </a:lnTo>
                  <a:lnTo>
                    <a:pt x="2087473" y="241300"/>
                  </a:lnTo>
                  <a:lnTo>
                    <a:pt x="2039226" y="266700"/>
                  </a:lnTo>
                  <a:lnTo>
                    <a:pt x="1943709" y="292100"/>
                  </a:lnTo>
                  <a:lnTo>
                    <a:pt x="1896440" y="317500"/>
                  </a:lnTo>
                  <a:lnTo>
                    <a:pt x="1802930" y="342900"/>
                  </a:lnTo>
                  <a:lnTo>
                    <a:pt x="1756689" y="368300"/>
                  </a:lnTo>
                  <a:lnTo>
                    <a:pt x="1710804" y="381000"/>
                  </a:lnTo>
                  <a:lnTo>
                    <a:pt x="1665262" y="406400"/>
                  </a:lnTo>
                  <a:lnTo>
                    <a:pt x="1620088" y="419100"/>
                  </a:lnTo>
                  <a:lnTo>
                    <a:pt x="1575269" y="444500"/>
                  </a:lnTo>
                  <a:lnTo>
                    <a:pt x="1530832" y="457200"/>
                  </a:lnTo>
                  <a:lnTo>
                    <a:pt x="1486750" y="482600"/>
                  </a:lnTo>
                  <a:lnTo>
                    <a:pt x="1443062" y="495300"/>
                  </a:lnTo>
                  <a:lnTo>
                    <a:pt x="1356817" y="546100"/>
                  </a:lnTo>
                  <a:lnTo>
                    <a:pt x="1314284" y="558800"/>
                  </a:lnTo>
                  <a:lnTo>
                    <a:pt x="1189062" y="635000"/>
                  </a:lnTo>
                  <a:lnTo>
                    <a:pt x="1148143" y="647700"/>
                  </a:lnTo>
                  <a:lnTo>
                    <a:pt x="1067523" y="698500"/>
                  </a:lnTo>
                  <a:lnTo>
                    <a:pt x="988606" y="749300"/>
                  </a:lnTo>
                  <a:lnTo>
                    <a:pt x="911402" y="800100"/>
                  </a:lnTo>
                  <a:lnTo>
                    <a:pt x="835964" y="850900"/>
                  </a:lnTo>
                  <a:lnTo>
                    <a:pt x="762330" y="901700"/>
                  </a:lnTo>
                  <a:lnTo>
                    <a:pt x="690524" y="952500"/>
                  </a:lnTo>
                  <a:lnTo>
                    <a:pt x="620598" y="1003300"/>
                  </a:lnTo>
                  <a:lnTo>
                    <a:pt x="586346" y="1041400"/>
                  </a:lnTo>
                  <a:lnTo>
                    <a:pt x="552564" y="1066800"/>
                  </a:lnTo>
                  <a:lnTo>
                    <a:pt x="519277" y="1092200"/>
                  </a:lnTo>
                  <a:lnTo>
                    <a:pt x="486486" y="1117600"/>
                  </a:lnTo>
                  <a:lnTo>
                    <a:pt x="454177" y="1155700"/>
                  </a:lnTo>
                  <a:lnTo>
                    <a:pt x="422376" y="1181100"/>
                  </a:lnTo>
                  <a:lnTo>
                    <a:pt x="391071" y="1206500"/>
                  </a:lnTo>
                  <a:lnTo>
                    <a:pt x="360273" y="1244600"/>
                  </a:lnTo>
                  <a:lnTo>
                    <a:pt x="329996" y="1270000"/>
                  </a:lnTo>
                  <a:lnTo>
                    <a:pt x="300240" y="1295400"/>
                  </a:lnTo>
                  <a:lnTo>
                    <a:pt x="270992" y="1333500"/>
                  </a:lnTo>
                  <a:lnTo>
                    <a:pt x="242277" y="1358900"/>
                  </a:lnTo>
                  <a:lnTo>
                    <a:pt x="214096" y="1397000"/>
                  </a:lnTo>
                  <a:lnTo>
                    <a:pt x="186448" y="1422400"/>
                  </a:lnTo>
                  <a:lnTo>
                    <a:pt x="159334" y="1460500"/>
                  </a:lnTo>
                  <a:lnTo>
                    <a:pt x="132765" y="1485900"/>
                  </a:lnTo>
                  <a:lnTo>
                    <a:pt x="106756" y="1524000"/>
                  </a:lnTo>
                  <a:lnTo>
                    <a:pt x="81292" y="1549400"/>
                  </a:lnTo>
                  <a:lnTo>
                    <a:pt x="56388" y="1587500"/>
                  </a:lnTo>
                  <a:lnTo>
                    <a:pt x="32042" y="1625600"/>
                  </a:lnTo>
                  <a:lnTo>
                    <a:pt x="8267" y="1651000"/>
                  </a:lnTo>
                  <a:lnTo>
                    <a:pt x="0" y="1663700"/>
                  </a:lnTo>
                  <a:lnTo>
                    <a:pt x="0" y="4305300"/>
                  </a:lnTo>
                  <a:lnTo>
                    <a:pt x="8267" y="4318000"/>
                  </a:lnTo>
                  <a:lnTo>
                    <a:pt x="32042" y="4356100"/>
                  </a:lnTo>
                  <a:lnTo>
                    <a:pt x="56388" y="4381500"/>
                  </a:lnTo>
                  <a:lnTo>
                    <a:pt x="81292" y="4419600"/>
                  </a:lnTo>
                  <a:lnTo>
                    <a:pt x="106756" y="4445000"/>
                  </a:lnTo>
                  <a:lnTo>
                    <a:pt x="132765" y="4483100"/>
                  </a:lnTo>
                  <a:lnTo>
                    <a:pt x="159334" y="4508500"/>
                  </a:lnTo>
                  <a:lnTo>
                    <a:pt x="186448" y="4546600"/>
                  </a:lnTo>
                  <a:lnTo>
                    <a:pt x="214096" y="4572000"/>
                  </a:lnTo>
                  <a:lnTo>
                    <a:pt x="242277" y="4610100"/>
                  </a:lnTo>
                  <a:lnTo>
                    <a:pt x="270992" y="4635500"/>
                  </a:lnTo>
                  <a:lnTo>
                    <a:pt x="300240" y="4673600"/>
                  </a:lnTo>
                  <a:lnTo>
                    <a:pt x="329996" y="4699000"/>
                  </a:lnTo>
                  <a:lnTo>
                    <a:pt x="360273" y="4724400"/>
                  </a:lnTo>
                  <a:lnTo>
                    <a:pt x="391071" y="4762500"/>
                  </a:lnTo>
                  <a:lnTo>
                    <a:pt x="422376" y="4787900"/>
                  </a:lnTo>
                  <a:lnTo>
                    <a:pt x="454177" y="4813300"/>
                  </a:lnTo>
                  <a:lnTo>
                    <a:pt x="486486" y="4851400"/>
                  </a:lnTo>
                  <a:lnTo>
                    <a:pt x="519277" y="4876800"/>
                  </a:lnTo>
                  <a:lnTo>
                    <a:pt x="552564" y="4902200"/>
                  </a:lnTo>
                  <a:lnTo>
                    <a:pt x="586346" y="4940300"/>
                  </a:lnTo>
                  <a:lnTo>
                    <a:pt x="620598" y="4965700"/>
                  </a:lnTo>
                  <a:lnTo>
                    <a:pt x="690524" y="5016500"/>
                  </a:lnTo>
                  <a:lnTo>
                    <a:pt x="762330" y="5067300"/>
                  </a:lnTo>
                  <a:lnTo>
                    <a:pt x="835964" y="5118100"/>
                  </a:lnTo>
                  <a:lnTo>
                    <a:pt x="911402" y="5168900"/>
                  </a:lnTo>
                  <a:lnTo>
                    <a:pt x="988606" y="5219700"/>
                  </a:lnTo>
                  <a:lnTo>
                    <a:pt x="1067523" y="5270500"/>
                  </a:lnTo>
                  <a:lnTo>
                    <a:pt x="1189062" y="5346700"/>
                  </a:lnTo>
                  <a:lnTo>
                    <a:pt x="1230401" y="5359400"/>
                  </a:lnTo>
                  <a:lnTo>
                    <a:pt x="1356817" y="5435600"/>
                  </a:lnTo>
                  <a:lnTo>
                    <a:pt x="1399743" y="5448300"/>
                  </a:lnTo>
                  <a:lnTo>
                    <a:pt x="1486750" y="5499100"/>
                  </a:lnTo>
                  <a:lnTo>
                    <a:pt x="1530832" y="5511800"/>
                  </a:lnTo>
                  <a:lnTo>
                    <a:pt x="1575269" y="5537200"/>
                  </a:lnTo>
                  <a:lnTo>
                    <a:pt x="1620088" y="5549900"/>
                  </a:lnTo>
                  <a:lnTo>
                    <a:pt x="1665262" y="5575300"/>
                  </a:lnTo>
                  <a:lnTo>
                    <a:pt x="1710804" y="5588000"/>
                  </a:lnTo>
                  <a:lnTo>
                    <a:pt x="1756689" y="5613400"/>
                  </a:lnTo>
                  <a:lnTo>
                    <a:pt x="1849513" y="5638800"/>
                  </a:lnTo>
                  <a:lnTo>
                    <a:pt x="1896440" y="5664200"/>
                  </a:lnTo>
                  <a:lnTo>
                    <a:pt x="2039226" y="5702300"/>
                  </a:lnTo>
                  <a:lnTo>
                    <a:pt x="2087473" y="5727700"/>
                  </a:lnTo>
                  <a:lnTo>
                    <a:pt x="2689974" y="5880100"/>
                  </a:lnTo>
                  <a:lnTo>
                    <a:pt x="2742006" y="5880100"/>
                  </a:lnTo>
                  <a:lnTo>
                    <a:pt x="2846857" y="5905500"/>
                  </a:lnTo>
                  <a:lnTo>
                    <a:pt x="2899651" y="5905500"/>
                  </a:lnTo>
                  <a:lnTo>
                    <a:pt x="3005988" y="5930900"/>
                  </a:lnTo>
                  <a:lnTo>
                    <a:pt x="3059519" y="5930900"/>
                  </a:lnTo>
                  <a:lnTo>
                    <a:pt x="3113278" y="5943600"/>
                  </a:lnTo>
                  <a:lnTo>
                    <a:pt x="3167253" y="5943600"/>
                  </a:lnTo>
                  <a:lnTo>
                    <a:pt x="3221469" y="5956300"/>
                  </a:lnTo>
                  <a:lnTo>
                    <a:pt x="3330537" y="5956300"/>
                  </a:lnTo>
                  <a:lnTo>
                    <a:pt x="3385401" y="5969000"/>
                  </a:lnTo>
                  <a:lnTo>
                    <a:pt x="3606825" y="5969000"/>
                  </a:lnTo>
                  <a:lnTo>
                    <a:pt x="3662667" y="5981700"/>
                  </a:lnTo>
                  <a:lnTo>
                    <a:pt x="3887101" y="5981700"/>
                  </a:lnTo>
                  <a:lnTo>
                    <a:pt x="3942943" y="5969000"/>
                  </a:lnTo>
                  <a:lnTo>
                    <a:pt x="4164368" y="5969000"/>
                  </a:lnTo>
                  <a:lnTo>
                    <a:pt x="4219219" y="5956300"/>
                  </a:lnTo>
                  <a:lnTo>
                    <a:pt x="4328299" y="5956300"/>
                  </a:lnTo>
                  <a:lnTo>
                    <a:pt x="4382503" y="5943600"/>
                  </a:lnTo>
                  <a:lnTo>
                    <a:pt x="4436491" y="5943600"/>
                  </a:lnTo>
                  <a:lnTo>
                    <a:pt x="4490250" y="5930900"/>
                  </a:lnTo>
                  <a:lnTo>
                    <a:pt x="4543780" y="5930900"/>
                  </a:lnTo>
                  <a:lnTo>
                    <a:pt x="4650117" y="5905500"/>
                  </a:lnTo>
                  <a:lnTo>
                    <a:pt x="4702924" y="5905500"/>
                  </a:lnTo>
                  <a:lnTo>
                    <a:pt x="4807763" y="5880100"/>
                  </a:lnTo>
                  <a:lnTo>
                    <a:pt x="4859794" y="5880100"/>
                  </a:lnTo>
                  <a:lnTo>
                    <a:pt x="5462308" y="5727700"/>
                  </a:lnTo>
                  <a:lnTo>
                    <a:pt x="5510555" y="5702300"/>
                  </a:lnTo>
                  <a:lnTo>
                    <a:pt x="5653341" y="5664200"/>
                  </a:lnTo>
                  <a:lnTo>
                    <a:pt x="5700268" y="5638800"/>
                  </a:lnTo>
                  <a:lnTo>
                    <a:pt x="5793105" y="5613400"/>
                  </a:lnTo>
                  <a:lnTo>
                    <a:pt x="5838990" y="5588000"/>
                  </a:lnTo>
                  <a:lnTo>
                    <a:pt x="5884532" y="5575300"/>
                  </a:lnTo>
                  <a:lnTo>
                    <a:pt x="5929706" y="5549900"/>
                  </a:lnTo>
                  <a:lnTo>
                    <a:pt x="5974524" y="5537200"/>
                  </a:lnTo>
                  <a:lnTo>
                    <a:pt x="6018962" y="5511800"/>
                  </a:lnTo>
                  <a:lnTo>
                    <a:pt x="6063043" y="5499100"/>
                  </a:lnTo>
                  <a:lnTo>
                    <a:pt x="6150051" y="5448300"/>
                  </a:lnTo>
                  <a:lnTo>
                    <a:pt x="6192977" y="5435600"/>
                  </a:lnTo>
                  <a:lnTo>
                    <a:pt x="6319393" y="5359400"/>
                  </a:lnTo>
                  <a:lnTo>
                    <a:pt x="6360731" y="5346700"/>
                  </a:lnTo>
                  <a:lnTo>
                    <a:pt x="6482283" y="5270500"/>
                  </a:lnTo>
                  <a:lnTo>
                    <a:pt x="6561201" y="5219700"/>
                  </a:lnTo>
                  <a:lnTo>
                    <a:pt x="6638404" y="5168900"/>
                  </a:lnTo>
                  <a:lnTo>
                    <a:pt x="6713842" y="5118100"/>
                  </a:lnTo>
                  <a:lnTo>
                    <a:pt x="6787477" y="5067300"/>
                  </a:lnTo>
                  <a:lnTo>
                    <a:pt x="6859283" y="5016500"/>
                  </a:lnTo>
                  <a:lnTo>
                    <a:pt x="6929221" y="4965700"/>
                  </a:lnTo>
                  <a:lnTo>
                    <a:pt x="6963486" y="4940300"/>
                  </a:lnTo>
                  <a:lnTo>
                    <a:pt x="6997255" y="4902200"/>
                  </a:lnTo>
                  <a:lnTo>
                    <a:pt x="7030542" y="4876800"/>
                  </a:lnTo>
                  <a:lnTo>
                    <a:pt x="7063346" y="4851400"/>
                  </a:lnTo>
                  <a:lnTo>
                    <a:pt x="7095642" y="4813300"/>
                  </a:lnTo>
                  <a:lnTo>
                    <a:pt x="7127456" y="4787900"/>
                  </a:lnTo>
                  <a:lnTo>
                    <a:pt x="7158761" y="4762500"/>
                  </a:lnTo>
                  <a:lnTo>
                    <a:pt x="7189546" y="4724400"/>
                  </a:lnTo>
                  <a:lnTo>
                    <a:pt x="7219836" y="4699000"/>
                  </a:lnTo>
                  <a:lnTo>
                    <a:pt x="7249592" y="4673600"/>
                  </a:lnTo>
                  <a:lnTo>
                    <a:pt x="7278840" y="4635500"/>
                  </a:lnTo>
                  <a:lnTo>
                    <a:pt x="7307554" y="4610100"/>
                  </a:lnTo>
                  <a:lnTo>
                    <a:pt x="7335736" y="4572000"/>
                  </a:lnTo>
                  <a:lnTo>
                    <a:pt x="7363384" y="4546600"/>
                  </a:lnTo>
                  <a:lnTo>
                    <a:pt x="7390498" y="4508500"/>
                  </a:lnTo>
                  <a:lnTo>
                    <a:pt x="7417067" y="4483100"/>
                  </a:lnTo>
                  <a:lnTo>
                    <a:pt x="7443089" y="4445000"/>
                  </a:lnTo>
                  <a:lnTo>
                    <a:pt x="7468552" y="4419600"/>
                  </a:lnTo>
                  <a:lnTo>
                    <a:pt x="7493457" y="4381500"/>
                  </a:lnTo>
                  <a:lnTo>
                    <a:pt x="7517803" y="4356100"/>
                  </a:lnTo>
                  <a:lnTo>
                    <a:pt x="7541577" y="4318000"/>
                  </a:lnTo>
                  <a:lnTo>
                    <a:pt x="7553325" y="4305300"/>
                  </a:lnTo>
                  <a:lnTo>
                    <a:pt x="7553325" y="1676400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E36B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387195"/>
              <a:ext cx="7553325" cy="6019800"/>
            </a:xfrm>
            <a:custGeom>
              <a:avLst/>
              <a:gdLst/>
              <a:ahLst/>
              <a:cxnLst/>
              <a:rect l="l" t="t" r="r" b="b"/>
              <a:pathLst>
                <a:path w="7553325" h="6019800">
                  <a:moveTo>
                    <a:pt x="7553312" y="1790700"/>
                  </a:moveTo>
                  <a:lnTo>
                    <a:pt x="7540053" y="1765300"/>
                  </a:lnTo>
                  <a:lnTo>
                    <a:pt x="7517701" y="1727200"/>
                  </a:lnTo>
                  <a:lnTo>
                    <a:pt x="7494791" y="1701800"/>
                  </a:lnTo>
                  <a:lnTo>
                    <a:pt x="7471308" y="1663700"/>
                  </a:lnTo>
                  <a:lnTo>
                    <a:pt x="7447267" y="1625600"/>
                  </a:lnTo>
                  <a:lnTo>
                    <a:pt x="7422667" y="1600200"/>
                  </a:lnTo>
                  <a:lnTo>
                    <a:pt x="7397521" y="1562100"/>
                  </a:lnTo>
                  <a:lnTo>
                    <a:pt x="7371829" y="1524000"/>
                  </a:lnTo>
                  <a:lnTo>
                    <a:pt x="7345591" y="1498600"/>
                  </a:lnTo>
                  <a:lnTo>
                    <a:pt x="7318832" y="1460500"/>
                  </a:lnTo>
                  <a:lnTo>
                    <a:pt x="7291527" y="1435100"/>
                  </a:lnTo>
                  <a:lnTo>
                    <a:pt x="7263689" y="1397000"/>
                  </a:lnTo>
                  <a:lnTo>
                    <a:pt x="7235330" y="1371600"/>
                  </a:lnTo>
                  <a:lnTo>
                    <a:pt x="7206450" y="1333500"/>
                  </a:lnTo>
                  <a:lnTo>
                    <a:pt x="7177062" y="1308100"/>
                  </a:lnTo>
                  <a:lnTo>
                    <a:pt x="7147166" y="1270000"/>
                  </a:lnTo>
                  <a:lnTo>
                    <a:pt x="7116750" y="1244600"/>
                  </a:lnTo>
                  <a:lnTo>
                    <a:pt x="7085838" y="1206500"/>
                  </a:lnTo>
                  <a:lnTo>
                    <a:pt x="7054431" y="1181100"/>
                  </a:lnTo>
                  <a:lnTo>
                    <a:pt x="7022528" y="1155700"/>
                  </a:lnTo>
                  <a:lnTo>
                    <a:pt x="6990143" y="1117600"/>
                  </a:lnTo>
                  <a:lnTo>
                    <a:pt x="6957276" y="1092200"/>
                  </a:lnTo>
                  <a:lnTo>
                    <a:pt x="6923913" y="1066800"/>
                  </a:lnTo>
                  <a:lnTo>
                    <a:pt x="6890093" y="1041400"/>
                  </a:lnTo>
                  <a:lnTo>
                    <a:pt x="6855790" y="1003300"/>
                  </a:lnTo>
                  <a:lnTo>
                    <a:pt x="6821030" y="977900"/>
                  </a:lnTo>
                  <a:lnTo>
                    <a:pt x="6750113" y="927100"/>
                  </a:lnTo>
                  <a:lnTo>
                    <a:pt x="6677406" y="876300"/>
                  </a:lnTo>
                  <a:lnTo>
                    <a:pt x="6640373" y="838200"/>
                  </a:lnTo>
                  <a:lnTo>
                    <a:pt x="6602908" y="812800"/>
                  </a:lnTo>
                  <a:lnTo>
                    <a:pt x="6526670" y="762000"/>
                  </a:lnTo>
                  <a:lnTo>
                    <a:pt x="6448730" y="711200"/>
                  </a:lnTo>
                  <a:lnTo>
                    <a:pt x="6409131" y="698500"/>
                  </a:lnTo>
                  <a:lnTo>
                    <a:pt x="6328702" y="647700"/>
                  </a:lnTo>
                  <a:lnTo>
                    <a:pt x="6205055" y="571500"/>
                  </a:lnTo>
                  <a:lnTo>
                    <a:pt x="6163043" y="558800"/>
                  </a:lnTo>
                  <a:lnTo>
                    <a:pt x="6077877" y="508000"/>
                  </a:lnTo>
                  <a:lnTo>
                    <a:pt x="6034722" y="495300"/>
                  </a:lnTo>
                  <a:lnTo>
                    <a:pt x="5947321" y="444500"/>
                  </a:lnTo>
                  <a:lnTo>
                    <a:pt x="5903061" y="431800"/>
                  </a:lnTo>
                  <a:lnTo>
                    <a:pt x="5858446" y="406400"/>
                  </a:lnTo>
                  <a:lnTo>
                    <a:pt x="5813476" y="393700"/>
                  </a:lnTo>
                  <a:lnTo>
                    <a:pt x="5768162" y="368300"/>
                  </a:lnTo>
                  <a:lnTo>
                    <a:pt x="5676493" y="342900"/>
                  </a:lnTo>
                  <a:lnTo>
                    <a:pt x="5630151" y="317500"/>
                  </a:lnTo>
                  <a:lnTo>
                    <a:pt x="5536476" y="292100"/>
                  </a:lnTo>
                  <a:lnTo>
                    <a:pt x="5489143" y="266700"/>
                  </a:lnTo>
                  <a:lnTo>
                    <a:pt x="5345277" y="228600"/>
                  </a:lnTo>
                  <a:lnTo>
                    <a:pt x="5296700" y="203200"/>
                  </a:lnTo>
                  <a:lnTo>
                    <a:pt x="4948491" y="114300"/>
                  </a:lnTo>
                  <a:lnTo>
                    <a:pt x="4897628" y="114300"/>
                  </a:lnTo>
                  <a:lnTo>
                    <a:pt x="4743475" y="76200"/>
                  </a:lnTo>
                  <a:lnTo>
                    <a:pt x="4691583" y="76200"/>
                  </a:lnTo>
                  <a:lnTo>
                    <a:pt x="4587049" y="50800"/>
                  </a:lnTo>
                  <a:lnTo>
                    <a:pt x="4534433" y="50800"/>
                  </a:lnTo>
                  <a:lnTo>
                    <a:pt x="4481576" y="38100"/>
                  </a:lnTo>
                  <a:lnTo>
                    <a:pt x="4428477" y="38100"/>
                  </a:lnTo>
                  <a:lnTo>
                    <a:pt x="4375162" y="25400"/>
                  </a:lnTo>
                  <a:lnTo>
                    <a:pt x="4321632" y="25400"/>
                  </a:lnTo>
                  <a:lnTo>
                    <a:pt x="4267886" y="12700"/>
                  </a:lnTo>
                  <a:lnTo>
                    <a:pt x="4159745" y="12700"/>
                  </a:lnTo>
                  <a:lnTo>
                    <a:pt x="4105376" y="0"/>
                  </a:lnTo>
                  <a:lnTo>
                    <a:pt x="3444849" y="0"/>
                  </a:lnTo>
                  <a:lnTo>
                    <a:pt x="3390481" y="12700"/>
                  </a:lnTo>
                  <a:lnTo>
                    <a:pt x="3282340" y="12700"/>
                  </a:lnTo>
                  <a:lnTo>
                    <a:pt x="3228594" y="25400"/>
                  </a:lnTo>
                  <a:lnTo>
                    <a:pt x="3175050" y="25400"/>
                  </a:lnTo>
                  <a:lnTo>
                    <a:pt x="3121736" y="38100"/>
                  </a:lnTo>
                  <a:lnTo>
                    <a:pt x="3068650" y="38100"/>
                  </a:lnTo>
                  <a:lnTo>
                    <a:pt x="3015792" y="50800"/>
                  </a:lnTo>
                  <a:lnTo>
                    <a:pt x="2963164" y="50800"/>
                  </a:lnTo>
                  <a:lnTo>
                    <a:pt x="2858630" y="76200"/>
                  </a:lnTo>
                  <a:lnTo>
                    <a:pt x="2806738" y="76200"/>
                  </a:lnTo>
                  <a:lnTo>
                    <a:pt x="2652585" y="114300"/>
                  </a:lnTo>
                  <a:lnTo>
                    <a:pt x="2601722" y="114300"/>
                  </a:lnTo>
                  <a:lnTo>
                    <a:pt x="2253513" y="203200"/>
                  </a:lnTo>
                  <a:lnTo>
                    <a:pt x="2204936" y="228600"/>
                  </a:lnTo>
                  <a:lnTo>
                    <a:pt x="2061057" y="266700"/>
                  </a:lnTo>
                  <a:lnTo>
                    <a:pt x="2013737" y="292100"/>
                  </a:lnTo>
                  <a:lnTo>
                    <a:pt x="1920049" y="317500"/>
                  </a:lnTo>
                  <a:lnTo>
                    <a:pt x="1873707" y="342900"/>
                  </a:lnTo>
                  <a:lnTo>
                    <a:pt x="1782038" y="368300"/>
                  </a:lnTo>
                  <a:lnTo>
                    <a:pt x="1736725" y="393700"/>
                  </a:lnTo>
                  <a:lnTo>
                    <a:pt x="1691754" y="406400"/>
                  </a:lnTo>
                  <a:lnTo>
                    <a:pt x="1647139" y="431800"/>
                  </a:lnTo>
                  <a:lnTo>
                    <a:pt x="1602879" y="444500"/>
                  </a:lnTo>
                  <a:lnTo>
                    <a:pt x="1515465" y="495300"/>
                  </a:lnTo>
                  <a:lnTo>
                    <a:pt x="1472311" y="508000"/>
                  </a:lnTo>
                  <a:lnTo>
                    <a:pt x="1387144" y="558800"/>
                  </a:lnTo>
                  <a:lnTo>
                    <a:pt x="1345145" y="571500"/>
                  </a:lnTo>
                  <a:lnTo>
                    <a:pt x="1221473" y="647700"/>
                  </a:lnTo>
                  <a:lnTo>
                    <a:pt x="1141044" y="698500"/>
                  </a:lnTo>
                  <a:lnTo>
                    <a:pt x="1101445" y="711200"/>
                  </a:lnTo>
                  <a:lnTo>
                    <a:pt x="1023505" y="762000"/>
                  </a:lnTo>
                  <a:lnTo>
                    <a:pt x="947267" y="812800"/>
                  </a:lnTo>
                  <a:lnTo>
                    <a:pt x="909802" y="838200"/>
                  </a:lnTo>
                  <a:lnTo>
                    <a:pt x="872769" y="876300"/>
                  </a:lnTo>
                  <a:lnTo>
                    <a:pt x="800049" y="927100"/>
                  </a:lnTo>
                  <a:lnTo>
                    <a:pt x="729145" y="977900"/>
                  </a:lnTo>
                  <a:lnTo>
                    <a:pt x="694372" y="1003300"/>
                  </a:lnTo>
                  <a:lnTo>
                    <a:pt x="660082" y="1041400"/>
                  </a:lnTo>
                  <a:lnTo>
                    <a:pt x="626249" y="1066800"/>
                  </a:lnTo>
                  <a:lnTo>
                    <a:pt x="592899" y="1092200"/>
                  </a:lnTo>
                  <a:lnTo>
                    <a:pt x="560019" y="1117600"/>
                  </a:lnTo>
                  <a:lnTo>
                    <a:pt x="527634" y="1155700"/>
                  </a:lnTo>
                  <a:lnTo>
                    <a:pt x="495731" y="1181100"/>
                  </a:lnTo>
                  <a:lnTo>
                    <a:pt x="464324" y="1206500"/>
                  </a:lnTo>
                  <a:lnTo>
                    <a:pt x="433412" y="1244600"/>
                  </a:lnTo>
                  <a:lnTo>
                    <a:pt x="402996" y="1270000"/>
                  </a:lnTo>
                  <a:lnTo>
                    <a:pt x="373100" y="1308100"/>
                  </a:lnTo>
                  <a:lnTo>
                    <a:pt x="343700" y="1333500"/>
                  </a:lnTo>
                  <a:lnTo>
                    <a:pt x="314820" y="1371600"/>
                  </a:lnTo>
                  <a:lnTo>
                    <a:pt x="286461" y="1397000"/>
                  </a:lnTo>
                  <a:lnTo>
                    <a:pt x="258635" y="1435100"/>
                  </a:lnTo>
                  <a:lnTo>
                    <a:pt x="231330" y="1460500"/>
                  </a:lnTo>
                  <a:lnTo>
                    <a:pt x="204558" y="1498600"/>
                  </a:lnTo>
                  <a:lnTo>
                    <a:pt x="178320" y="1524000"/>
                  </a:lnTo>
                  <a:lnTo>
                    <a:pt x="152628" y="1562100"/>
                  </a:lnTo>
                  <a:lnTo>
                    <a:pt x="127482" y="1600200"/>
                  </a:lnTo>
                  <a:lnTo>
                    <a:pt x="102882" y="1625600"/>
                  </a:lnTo>
                  <a:lnTo>
                    <a:pt x="78841" y="1663700"/>
                  </a:lnTo>
                  <a:lnTo>
                    <a:pt x="55359" y="1701800"/>
                  </a:lnTo>
                  <a:lnTo>
                    <a:pt x="32448" y="1727200"/>
                  </a:lnTo>
                  <a:lnTo>
                    <a:pt x="10096" y="1765300"/>
                  </a:lnTo>
                  <a:lnTo>
                    <a:pt x="0" y="1778000"/>
                  </a:lnTo>
                  <a:lnTo>
                    <a:pt x="0" y="4343400"/>
                  </a:lnTo>
                  <a:lnTo>
                    <a:pt x="10096" y="4356100"/>
                  </a:lnTo>
                  <a:lnTo>
                    <a:pt x="32448" y="4394200"/>
                  </a:lnTo>
                  <a:lnTo>
                    <a:pt x="55359" y="4432300"/>
                  </a:lnTo>
                  <a:lnTo>
                    <a:pt x="78841" y="4457700"/>
                  </a:lnTo>
                  <a:lnTo>
                    <a:pt x="102882" y="4495800"/>
                  </a:lnTo>
                  <a:lnTo>
                    <a:pt x="127482" y="4533900"/>
                  </a:lnTo>
                  <a:lnTo>
                    <a:pt x="152628" y="4559300"/>
                  </a:lnTo>
                  <a:lnTo>
                    <a:pt x="178320" y="4597400"/>
                  </a:lnTo>
                  <a:lnTo>
                    <a:pt x="204558" y="4622800"/>
                  </a:lnTo>
                  <a:lnTo>
                    <a:pt x="231330" y="4660900"/>
                  </a:lnTo>
                  <a:lnTo>
                    <a:pt x="258635" y="4699000"/>
                  </a:lnTo>
                  <a:lnTo>
                    <a:pt x="286461" y="4724400"/>
                  </a:lnTo>
                  <a:lnTo>
                    <a:pt x="314820" y="4762500"/>
                  </a:lnTo>
                  <a:lnTo>
                    <a:pt x="343700" y="4787900"/>
                  </a:lnTo>
                  <a:lnTo>
                    <a:pt x="373100" y="4826000"/>
                  </a:lnTo>
                  <a:lnTo>
                    <a:pt x="402996" y="4851400"/>
                  </a:lnTo>
                  <a:lnTo>
                    <a:pt x="433412" y="4876800"/>
                  </a:lnTo>
                  <a:lnTo>
                    <a:pt x="464324" y="4914900"/>
                  </a:lnTo>
                  <a:lnTo>
                    <a:pt x="495731" y="4940300"/>
                  </a:lnTo>
                  <a:lnTo>
                    <a:pt x="527634" y="4978400"/>
                  </a:lnTo>
                  <a:lnTo>
                    <a:pt x="560019" y="5003800"/>
                  </a:lnTo>
                  <a:lnTo>
                    <a:pt x="592899" y="5029200"/>
                  </a:lnTo>
                  <a:lnTo>
                    <a:pt x="626249" y="5054600"/>
                  </a:lnTo>
                  <a:lnTo>
                    <a:pt x="660082" y="5092700"/>
                  </a:lnTo>
                  <a:lnTo>
                    <a:pt x="729145" y="5143500"/>
                  </a:lnTo>
                  <a:lnTo>
                    <a:pt x="800049" y="5194300"/>
                  </a:lnTo>
                  <a:lnTo>
                    <a:pt x="836193" y="5232400"/>
                  </a:lnTo>
                  <a:lnTo>
                    <a:pt x="909802" y="5283200"/>
                  </a:lnTo>
                  <a:lnTo>
                    <a:pt x="985177" y="5334000"/>
                  </a:lnTo>
                  <a:lnTo>
                    <a:pt x="1062266" y="5384800"/>
                  </a:lnTo>
                  <a:lnTo>
                    <a:pt x="1141044" y="5435600"/>
                  </a:lnTo>
                  <a:lnTo>
                    <a:pt x="1181061" y="5461000"/>
                  </a:lnTo>
                  <a:lnTo>
                    <a:pt x="1221473" y="5473700"/>
                  </a:lnTo>
                  <a:lnTo>
                    <a:pt x="1345145" y="5549900"/>
                  </a:lnTo>
                  <a:lnTo>
                    <a:pt x="1387144" y="5575300"/>
                  </a:lnTo>
                  <a:lnTo>
                    <a:pt x="1429537" y="5588000"/>
                  </a:lnTo>
                  <a:lnTo>
                    <a:pt x="1515465" y="5638800"/>
                  </a:lnTo>
                  <a:lnTo>
                    <a:pt x="1558988" y="5651500"/>
                  </a:lnTo>
                  <a:lnTo>
                    <a:pt x="1602879" y="5676900"/>
                  </a:lnTo>
                  <a:lnTo>
                    <a:pt x="1647139" y="5689600"/>
                  </a:lnTo>
                  <a:lnTo>
                    <a:pt x="1691754" y="5715000"/>
                  </a:lnTo>
                  <a:lnTo>
                    <a:pt x="1736725" y="5727700"/>
                  </a:lnTo>
                  <a:lnTo>
                    <a:pt x="1782038" y="5753100"/>
                  </a:lnTo>
                  <a:lnTo>
                    <a:pt x="1827707" y="5765800"/>
                  </a:lnTo>
                  <a:lnTo>
                    <a:pt x="1873707" y="5791200"/>
                  </a:lnTo>
                  <a:lnTo>
                    <a:pt x="1966722" y="5816600"/>
                  </a:lnTo>
                  <a:lnTo>
                    <a:pt x="2013737" y="5842000"/>
                  </a:lnTo>
                  <a:lnTo>
                    <a:pt x="2156663" y="5880100"/>
                  </a:lnTo>
                  <a:lnTo>
                    <a:pt x="2204936" y="5905500"/>
                  </a:lnTo>
                  <a:lnTo>
                    <a:pt x="2652585" y="6019800"/>
                  </a:lnTo>
                  <a:lnTo>
                    <a:pt x="4897628" y="6019800"/>
                  </a:lnTo>
                  <a:lnTo>
                    <a:pt x="5345277" y="5905500"/>
                  </a:lnTo>
                  <a:lnTo>
                    <a:pt x="5393537" y="5880100"/>
                  </a:lnTo>
                  <a:lnTo>
                    <a:pt x="5536476" y="5842000"/>
                  </a:lnTo>
                  <a:lnTo>
                    <a:pt x="5583479" y="5816600"/>
                  </a:lnTo>
                  <a:lnTo>
                    <a:pt x="5676493" y="5791200"/>
                  </a:lnTo>
                  <a:lnTo>
                    <a:pt x="5722493" y="5765800"/>
                  </a:lnTo>
                  <a:lnTo>
                    <a:pt x="5768162" y="5753100"/>
                  </a:lnTo>
                  <a:lnTo>
                    <a:pt x="5813476" y="5727700"/>
                  </a:lnTo>
                  <a:lnTo>
                    <a:pt x="5858446" y="5715000"/>
                  </a:lnTo>
                  <a:lnTo>
                    <a:pt x="5903061" y="5689600"/>
                  </a:lnTo>
                  <a:lnTo>
                    <a:pt x="5947321" y="5676900"/>
                  </a:lnTo>
                  <a:lnTo>
                    <a:pt x="5991212" y="5651500"/>
                  </a:lnTo>
                  <a:lnTo>
                    <a:pt x="6034722" y="5638800"/>
                  </a:lnTo>
                  <a:lnTo>
                    <a:pt x="6120650" y="5588000"/>
                  </a:lnTo>
                  <a:lnTo>
                    <a:pt x="6163043" y="5575300"/>
                  </a:lnTo>
                  <a:lnTo>
                    <a:pt x="6205055" y="5549900"/>
                  </a:lnTo>
                  <a:lnTo>
                    <a:pt x="6328702" y="5473700"/>
                  </a:lnTo>
                  <a:lnTo>
                    <a:pt x="6369126" y="5461000"/>
                  </a:lnTo>
                  <a:lnTo>
                    <a:pt x="6409131" y="5435600"/>
                  </a:lnTo>
                  <a:lnTo>
                    <a:pt x="6487909" y="5384800"/>
                  </a:lnTo>
                  <a:lnTo>
                    <a:pt x="6564998" y="5334000"/>
                  </a:lnTo>
                  <a:lnTo>
                    <a:pt x="6640373" y="5283200"/>
                  </a:lnTo>
                  <a:lnTo>
                    <a:pt x="6713982" y="5232400"/>
                  </a:lnTo>
                  <a:lnTo>
                    <a:pt x="6750113" y="5194300"/>
                  </a:lnTo>
                  <a:lnTo>
                    <a:pt x="6821030" y="5143500"/>
                  </a:lnTo>
                  <a:lnTo>
                    <a:pt x="6890093" y="5092700"/>
                  </a:lnTo>
                  <a:lnTo>
                    <a:pt x="6923913" y="5054600"/>
                  </a:lnTo>
                  <a:lnTo>
                    <a:pt x="6957276" y="5029200"/>
                  </a:lnTo>
                  <a:lnTo>
                    <a:pt x="6990143" y="5003800"/>
                  </a:lnTo>
                  <a:lnTo>
                    <a:pt x="7022528" y="4978400"/>
                  </a:lnTo>
                  <a:lnTo>
                    <a:pt x="7054431" y="4940300"/>
                  </a:lnTo>
                  <a:lnTo>
                    <a:pt x="7085838" y="4914900"/>
                  </a:lnTo>
                  <a:lnTo>
                    <a:pt x="7116750" y="4876800"/>
                  </a:lnTo>
                  <a:lnTo>
                    <a:pt x="7147166" y="4851400"/>
                  </a:lnTo>
                  <a:lnTo>
                    <a:pt x="7177062" y="4826000"/>
                  </a:lnTo>
                  <a:lnTo>
                    <a:pt x="7206450" y="4787900"/>
                  </a:lnTo>
                  <a:lnTo>
                    <a:pt x="7235330" y="4762500"/>
                  </a:lnTo>
                  <a:lnTo>
                    <a:pt x="7263689" y="4724400"/>
                  </a:lnTo>
                  <a:lnTo>
                    <a:pt x="7291527" y="4699000"/>
                  </a:lnTo>
                  <a:lnTo>
                    <a:pt x="7318832" y="4660900"/>
                  </a:lnTo>
                  <a:lnTo>
                    <a:pt x="7345591" y="4622800"/>
                  </a:lnTo>
                  <a:lnTo>
                    <a:pt x="7371829" y="4597400"/>
                  </a:lnTo>
                  <a:lnTo>
                    <a:pt x="7397521" y="4559300"/>
                  </a:lnTo>
                  <a:lnTo>
                    <a:pt x="7422667" y="4533900"/>
                  </a:lnTo>
                  <a:lnTo>
                    <a:pt x="7447267" y="4495800"/>
                  </a:lnTo>
                  <a:lnTo>
                    <a:pt x="7471308" y="4457700"/>
                  </a:lnTo>
                  <a:lnTo>
                    <a:pt x="7494791" y="4432300"/>
                  </a:lnTo>
                  <a:lnTo>
                    <a:pt x="7517701" y="4394200"/>
                  </a:lnTo>
                  <a:lnTo>
                    <a:pt x="7540053" y="4356100"/>
                  </a:lnTo>
                  <a:lnTo>
                    <a:pt x="7553312" y="4343400"/>
                  </a:lnTo>
                  <a:lnTo>
                    <a:pt x="7553312" y="17907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793954"/>
            <a:ext cx="901820" cy="902618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0" y="3444187"/>
            <a:ext cx="7553325" cy="9525"/>
          </a:xfrm>
          <a:custGeom>
            <a:avLst/>
            <a:gdLst/>
            <a:ahLst/>
            <a:cxnLst/>
            <a:rect l="l" t="t" r="r" b="b"/>
            <a:pathLst>
              <a:path w="7553325" h="9525">
                <a:moveTo>
                  <a:pt x="7553325" y="0"/>
                </a:moveTo>
                <a:lnTo>
                  <a:pt x="0" y="0"/>
                </a:lnTo>
                <a:lnTo>
                  <a:pt x="0" y="9520"/>
                </a:lnTo>
                <a:lnTo>
                  <a:pt x="7553325" y="9520"/>
                </a:lnTo>
                <a:lnTo>
                  <a:pt x="7553325" y="0"/>
                </a:lnTo>
                <a:close/>
              </a:path>
            </a:pathLst>
          </a:custGeom>
          <a:solidFill>
            <a:srgbClr val="000000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2206" y="3970248"/>
            <a:ext cx="76230" cy="7623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851558" y="435007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1558" y="4864641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3203" y="5610156"/>
            <a:ext cx="76230" cy="76230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851558" y="601876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46068" y="5610156"/>
            <a:ext cx="76230" cy="7623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971073" y="5480811"/>
            <a:ext cx="1926589" cy="5853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100"/>
              </a:spcBef>
            </a:pPr>
            <a:r>
              <a:rPr sz="1600" b="1" spc="50" dirty="0">
                <a:solidFill>
                  <a:srgbClr val="002938"/>
                </a:solidFill>
                <a:latin typeface="Calibri"/>
                <a:cs typeface="Calibri"/>
              </a:rPr>
              <a:t>POUR</a:t>
            </a:r>
            <a:r>
              <a:rPr sz="1600" b="1" spc="240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002938"/>
                </a:solidFill>
                <a:latin typeface="Calibri"/>
                <a:cs typeface="Calibri"/>
              </a:rPr>
              <a:t>QUI</a:t>
            </a:r>
            <a:endParaRPr sz="1600" dirty="0">
              <a:latin typeface="Calibri"/>
              <a:cs typeface="Calibri"/>
            </a:endParaRPr>
          </a:p>
          <a:p>
            <a:pPr marL="12700" marR="5080">
              <a:lnSpc>
                <a:spcPct val="112999"/>
              </a:lnSpc>
              <a:spcBef>
                <a:spcPts val="1285"/>
              </a:spcBef>
            </a:pPr>
            <a:r>
              <a:rPr sz="1000" dirty="0" err="1">
                <a:solidFill>
                  <a:srgbClr val="002938"/>
                </a:solidFill>
                <a:latin typeface="Arial MT"/>
                <a:cs typeface="Arial MT"/>
              </a:rPr>
              <a:t>Collaborateurs</a:t>
            </a:r>
            <a:r>
              <a:rPr lang="fr-FR" sz="1000" spc="-25" dirty="0">
                <a:solidFill>
                  <a:srgbClr val="002938"/>
                </a:solidFill>
                <a:latin typeface="Arial MT"/>
                <a:cs typeface="Arial MT"/>
              </a:rPr>
              <a:t>, chefs de service. </a:t>
            </a:r>
            <a:endParaRPr sz="1000" dirty="0">
              <a:latin typeface="Arial MT"/>
              <a:cs typeface="Arial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46121" y="603561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4" y="0"/>
                </a:moveTo>
                <a:lnTo>
                  <a:pt x="0" y="0"/>
                </a:lnTo>
                <a:lnTo>
                  <a:pt x="0" y="38114"/>
                </a:lnTo>
                <a:lnTo>
                  <a:pt x="38114" y="38114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328032" y="5480811"/>
            <a:ext cx="2099310" cy="800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2938"/>
                </a:solidFill>
                <a:latin typeface="Calibri"/>
                <a:cs typeface="Calibri"/>
              </a:rPr>
              <a:t>EVALUATION</a:t>
            </a:r>
            <a:endParaRPr sz="1600" dirty="0">
              <a:latin typeface="Calibri"/>
              <a:cs typeface="Calibri"/>
            </a:endParaRPr>
          </a:p>
          <a:p>
            <a:pPr marL="50165" marR="5080">
              <a:lnSpc>
                <a:spcPct val="115999"/>
              </a:lnSpc>
              <a:spcBef>
                <a:spcPts val="1390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Exercices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ludiques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jeu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rôle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face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lang="fr-FR" sz="1000" spc="-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camera.</a:t>
            </a:r>
            <a:endParaRPr sz="1000" dirty="0">
              <a:latin typeface="Arial MT"/>
              <a:cs typeface="Arial M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22206" y="724836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2206" y="759141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2206" y="827750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22206" y="844902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22206" y="862054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13582" y="6940804"/>
            <a:ext cx="3002280" cy="1778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41300" marR="5080" indent="-228600">
              <a:lnSpc>
                <a:spcPct val="112999"/>
              </a:lnSpc>
              <a:spcBef>
                <a:spcPts val="135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Analyse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des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conflits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et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des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stratégies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possibles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Examen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des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différents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types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conflits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nature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et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forme</a:t>
            </a:r>
            <a:endParaRPr sz="1000" dirty="0">
              <a:latin typeface="Arial MT"/>
              <a:cs typeface="Arial MT"/>
            </a:endParaRPr>
          </a:p>
          <a:p>
            <a:pPr marL="241300" marR="300990" indent="26670">
              <a:lnSpc>
                <a:spcPct val="113999"/>
              </a:lnSpc>
              <a:spcBef>
                <a:spcPts val="2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Principe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gestion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des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clients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difficiles,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des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critiques,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des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réclamations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des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objections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Gestion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des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 conflits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grâce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à</a:t>
            </a:r>
            <a:r>
              <a:rPr sz="1000" b="1" spc="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l'Analyse Transactionnelle</a:t>
            </a:r>
            <a:endParaRPr sz="1000" dirty="0">
              <a:latin typeface="Roboto"/>
              <a:cs typeface="Roboto"/>
            </a:endParaRPr>
          </a:p>
          <a:p>
            <a:pPr marL="241300">
              <a:lnSpc>
                <a:spcPct val="100000"/>
              </a:lnSpc>
              <a:spcBef>
                <a:spcPts val="95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8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États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du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Moi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Parent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/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Adulte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/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Enfant</a:t>
            </a:r>
            <a:endParaRPr sz="1000" dirty="0">
              <a:latin typeface="Arial MT"/>
              <a:cs typeface="Arial MT"/>
            </a:endParaRPr>
          </a:p>
          <a:p>
            <a:pPr marL="268605">
              <a:lnSpc>
                <a:spcPct val="100000"/>
              </a:lnSpc>
              <a:spcBef>
                <a:spcPts val="190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9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5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pilotes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ou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injonctions</a:t>
            </a:r>
            <a:endParaRPr sz="1000" dirty="0">
              <a:latin typeface="Arial MT"/>
              <a:cs typeface="Arial MT"/>
            </a:endParaRPr>
          </a:p>
          <a:p>
            <a:pPr marL="268605">
              <a:lnSpc>
                <a:spcPct val="100000"/>
              </a:lnSpc>
              <a:spcBef>
                <a:spcPts val="31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triangle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dramatique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ou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infernal</a:t>
            </a:r>
            <a:endParaRPr sz="1000" dirty="0">
              <a:latin typeface="Arial MT"/>
              <a:cs typeface="Arial MT"/>
            </a:endParaRPr>
          </a:p>
        </p:txBody>
      </p:sp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3203" y="6665648"/>
            <a:ext cx="76230" cy="76231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1085847" y="6538468"/>
            <a:ext cx="12934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55" dirty="0">
                <a:solidFill>
                  <a:srgbClr val="002938"/>
                </a:solidFill>
                <a:latin typeface="Calibri"/>
                <a:cs typeface="Calibri"/>
              </a:rPr>
              <a:t>PROGRAMME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508601" y="5765901"/>
            <a:ext cx="3044825" cy="4930775"/>
          </a:xfrm>
          <a:custGeom>
            <a:avLst/>
            <a:gdLst/>
            <a:ahLst/>
            <a:cxnLst/>
            <a:rect l="l" t="t" r="r" b="b"/>
            <a:pathLst>
              <a:path w="3044825" h="4930775">
                <a:moveTo>
                  <a:pt x="1188834" y="4930673"/>
                </a:moveTo>
                <a:lnTo>
                  <a:pt x="1141158" y="4884750"/>
                </a:lnTo>
                <a:lnTo>
                  <a:pt x="1110805" y="4850752"/>
                </a:lnTo>
                <a:lnTo>
                  <a:pt x="1082395" y="4815002"/>
                </a:lnTo>
                <a:lnTo>
                  <a:pt x="1056005" y="4777562"/>
                </a:lnTo>
                <a:lnTo>
                  <a:pt x="1031735" y="4738522"/>
                </a:lnTo>
                <a:lnTo>
                  <a:pt x="1009662" y="4697933"/>
                </a:lnTo>
                <a:lnTo>
                  <a:pt x="989901" y="4655883"/>
                </a:lnTo>
                <a:lnTo>
                  <a:pt x="972515" y="4612449"/>
                </a:lnTo>
                <a:lnTo>
                  <a:pt x="957592" y="4567707"/>
                </a:lnTo>
                <a:lnTo>
                  <a:pt x="945248" y="4521720"/>
                </a:lnTo>
                <a:lnTo>
                  <a:pt x="935545" y="4474578"/>
                </a:lnTo>
                <a:lnTo>
                  <a:pt x="868845" y="4092422"/>
                </a:lnTo>
                <a:lnTo>
                  <a:pt x="848652" y="4081411"/>
                </a:lnTo>
                <a:lnTo>
                  <a:pt x="0" y="4930673"/>
                </a:lnTo>
                <a:lnTo>
                  <a:pt x="1188834" y="4930673"/>
                </a:lnTo>
                <a:close/>
              </a:path>
              <a:path w="3044825" h="4930775">
                <a:moveTo>
                  <a:pt x="3044710" y="0"/>
                </a:moveTo>
                <a:lnTo>
                  <a:pt x="3001149" y="4114"/>
                </a:lnTo>
                <a:lnTo>
                  <a:pt x="2956179" y="17246"/>
                </a:lnTo>
                <a:lnTo>
                  <a:pt x="2913850" y="39065"/>
                </a:lnTo>
                <a:lnTo>
                  <a:pt x="2875483" y="69557"/>
                </a:lnTo>
                <a:lnTo>
                  <a:pt x="2403652" y="525792"/>
                </a:lnTo>
                <a:lnTo>
                  <a:pt x="1754352" y="433933"/>
                </a:lnTo>
                <a:lnTo>
                  <a:pt x="1705381" y="431838"/>
                </a:lnTo>
                <a:lnTo>
                  <a:pt x="1658327" y="439153"/>
                </a:lnTo>
                <a:lnTo>
                  <a:pt x="1614258" y="455079"/>
                </a:lnTo>
                <a:lnTo>
                  <a:pt x="1574241" y="478840"/>
                </a:lnTo>
                <a:lnTo>
                  <a:pt x="1539341" y="509663"/>
                </a:lnTo>
                <a:lnTo>
                  <a:pt x="1510601" y="546760"/>
                </a:lnTo>
                <a:lnTo>
                  <a:pt x="1489113" y="589343"/>
                </a:lnTo>
                <a:lnTo>
                  <a:pt x="1475917" y="636638"/>
                </a:lnTo>
                <a:lnTo>
                  <a:pt x="1362087" y="1283335"/>
                </a:lnTo>
                <a:lnTo>
                  <a:pt x="783170" y="1590763"/>
                </a:lnTo>
                <a:lnTo>
                  <a:pt x="742276" y="1617916"/>
                </a:lnTo>
                <a:lnTo>
                  <a:pt x="708456" y="1651520"/>
                </a:lnTo>
                <a:lnTo>
                  <a:pt x="682117" y="1690319"/>
                </a:lnTo>
                <a:lnTo>
                  <a:pt x="663663" y="1733067"/>
                </a:lnTo>
                <a:lnTo>
                  <a:pt x="653491" y="1778495"/>
                </a:lnTo>
                <a:lnTo>
                  <a:pt x="651992" y="1825358"/>
                </a:lnTo>
                <a:lnTo>
                  <a:pt x="659599" y="1872411"/>
                </a:lnTo>
                <a:lnTo>
                  <a:pt x="676681" y="1918398"/>
                </a:lnTo>
                <a:lnTo>
                  <a:pt x="964920" y="2508148"/>
                </a:lnTo>
                <a:lnTo>
                  <a:pt x="676681" y="3097898"/>
                </a:lnTo>
                <a:lnTo>
                  <a:pt x="659599" y="3143885"/>
                </a:lnTo>
                <a:lnTo>
                  <a:pt x="651992" y="3190938"/>
                </a:lnTo>
                <a:lnTo>
                  <a:pt x="653491" y="3237801"/>
                </a:lnTo>
                <a:lnTo>
                  <a:pt x="663663" y="3283229"/>
                </a:lnTo>
                <a:lnTo>
                  <a:pt x="682117" y="3325977"/>
                </a:lnTo>
                <a:lnTo>
                  <a:pt x="708456" y="3364776"/>
                </a:lnTo>
                <a:lnTo>
                  <a:pt x="742276" y="3398367"/>
                </a:lnTo>
                <a:lnTo>
                  <a:pt x="783170" y="3425533"/>
                </a:lnTo>
                <a:lnTo>
                  <a:pt x="1362697" y="3732961"/>
                </a:lnTo>
                <a:lnTo>
                  <a:pt x="1475917" y="4379671"/>
                </a:lnTo>
                <a:lnTo>
                  <a:pt x="1489113" y="4426953"/>
                </a:lnTo>
                <a:lnTo>
                  <a:pt x="1510601" y="4469536"/>
                </a:lnTo>
                <a:lnTo>
                  <a:pt x="1539341" y="4506633"/>
                </a:lnTo>
                <a:lnTo>
                  <a:pt x="1574241" y="4537443"/>
                </a:lnTo>
                <a:lnTo>
                  <a:pt x="1614258" y="4561205"/>
                </a:lnTo>
                <a:lnTo>
                  <a:pt x="1658327" y="4577131"/>
                </a:lnTo>
                <a:lnTo>
                  <a:pt x="1705381" y="4584433"/>
                </a:lnTo>
                <a:lnTo>
                  <a:pt x="1754352" y="4582350"/>
                </a:lnTo>
                <a:lnTo>
                  <a:pt x="2404262" y="4490504"/>
                </a:lnTo>
                <a:lnTo>
                  <a:pt x="2858909" y="4930673"/>
                </a:lnTo>
                <a:lnTo>
                  <a:pt x="3044710" y="4930673"/>
                </a:lnTo>
                <a:lnTo>
                  <a:pt x="3044710" y="4490504"/>
                </a:lnTo>
                <a:lnTo>
                  <a:pt x="3044710" y="525792"/>
                </a:lnTo>
                <a:lnTo>
                  <a:pt x="3044710" y="0"/>
                </a:lnTo>
                <a:close/>
              </a:path>
            </a:pathLst>
          </a:custGeom>
          <a:solidFill>
            <a:srgbClr val="E36B09">
              <a:alpha val="129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48057" y="726485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48057" y="743638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48057" y="777942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48057" y="829398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48057" y="863703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48057" y="880855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940068" y="7001764"/>
            <a:ext cx="3020695" cy="2095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Communiquer</a:t>
            </a:r>
            <a:r>
              <a:rPr sz="1000" b="1" spc="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efficacement</a:t>
            </a:r>
            <a:endParaRPr sz="1000">
              <a:latin typeface="Roboto"/>
              <a:cs typeface="Roboto"/>
            </a:endParaRPr>
          </a:p>
          <a:p>
            <a:pPr marL="240029">
              <a:lnSpc>
                <a:spcPct val="100000"/>
              </a:lnSpc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Buts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fonctionnement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communication</a:t>
            </a:r>
            <a:endParaRPr sz="1000">
              <a:latin typeface="Arial MT"/>
              <a:cs typeface="Arial MT"/>
            </a:endParaRPr>
          </a:p>
          <a:p>
            <a:pPr marL="240029" marR="248920">
              <a:lnSpc>
                <a:spcPct val="111300"/>
              </a:lnSpc>
              <a:spcBef>
                <a:spcPts val="55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techniques</a:t>
            </a:r>
            <a:r>
              <a:rPr sz="1000" spc="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communication</a:t>
            </a:r>
            <a:r>
              <a:rPr sz="1000" spc="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écoute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active,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questionnement,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reformulation,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vocabulaire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positif,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utilisation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du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présent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du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futur...</a:t>
            </a:r>
            <a:endParaRPr sz="1000">
              <a:latin typeface="Arial MT"/>
              <a:cs typeface="Arial MT"/>
            </a:endParaRPr>
          </a:p>
          <a:p>
            <a:pPr marL="240029">
              <a:lnSpc>
                <a:spcPct val="100000"/>
              </a:lnSpc>
              <a:spcBef>
                <a:spcPts val="290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Bien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tenir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sa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fonction,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son</a:t>
            </a:r>
            <a:r>
              <a:rPr sz="1000" b="1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rôle</a:t>
            </a:r>
            <a:endParaRPr sz="1000">
              <a:latin typeface="Roboto"/>
              <a:cs typeface="Roboto"/>
            </a:endParaRPr>
          </a:p>
          <a:p>
            <a:pPr marL="240029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client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rôle,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ses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obligations,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ses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motivations</a:t>
            </a:r>
            <a:endParaRPr sz="1000">
              <a:latin typeface="Arial MT"/>
              <a:cs typeface="Arial MT"/>
            </a:endParaRPr>
          </a:p>
          <a:p>
            <a:pPr marL="240029">
              <a:lnSpc>
                <a:spcPct val="100000"/>
              </a:lnSpc>
              <a:spcBef>
                <a:spcPts val="21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ses</a:t>
            </a:r>
            <a:r>
              <a:rPr sz="1000" spc="-1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comportements</a:t>
            </a:r>
            <a:endParaRPr sz="1000">
              <a:latin typeface="Arial MT"/>
              <a:cs typeface="Arial MT"/>
            </a:endParaRPr>
          </a:p>
          <a:p>
            <a:pPr marL="267970">
              <a:lnSpc>
                <a:spcPct val="100000"/>
              </a:lnSpc>
              <a:spcBef>
                <a:spcPts val="29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8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collaborateur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rôle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ses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obligations</a:t>
            </a:r>
            <a:endParaRPr sz="1000">
              <a:latin typeface="Arial MT"/>
              <a:cs typeface="Arial MT"/>
            </a:endParaRPr>
          </a:p>
          <a:p>
            <a:pPr marL="267970">
              <a:lnSpc>
                <a:spcPct val="100000"/>
              </a:lnSpc>
              <a:spcBef>
                <a:spcPts val="21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création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maintien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d'une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relation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gagnant</a:t>
            </a:r>
            <a:endParaRPr sz="1000">
              <a:latin typeface="Arial MT"/>
              <a:cs typeface="Arial MT"/>
            </a:endParaRPr>
          </a:p>
          <a:p>
            <a:pPr marL="240029">
              <a:lnSpc>
                <a:spcPct val="100000"/>
              </a:lnSpc>
              <a:spcBef>
                <a:spcPts val="19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/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gagnant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389554" y="435007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4" y="0"/>
                </a:moveTo>
                <a:lnTo>
                  <a:pt x="0" y="0"/>
                </a:lnTo>
                <a:lnTo>
                  <a:pt x="0" y="38114"/>
                </a:lnTo>
                <a:lnTo>
                  <a:pt x="38114" y="38114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509070" y="4215892"/>
            <a:ext cx="2826385" cy="54356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>
              <a:lnSpc>
                <a:spcPct val="112000"/>
              </a:lnSpc>
              <a:spcBef>
                <a:spcPts val="14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Travailler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techniques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communication</a:t>
            </a:r>
            <a:r>
              <a:rPr sz="1000" spc="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qui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jouent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rôle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fondamental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dans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prévention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la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solution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des</a:t>
            </a:r>
            <a:r>
              <a:rPr sz="1000" spc="-1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conflits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61704" y="3843019"/>
            <a:ext cx="2979420" cy="1437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65" dirty="0">
                <a:solidFill>
                  <a:srgbClr val="002938"/>
                </a:solidFill>
                <a:latin typeface="Calibri"/>
                <a:cs typeface="Calibri"/>
              </a:rPr>
              <a:t>OBJECTIFS</a:t>
            </a:r>
            <a:r>
              <a:rPr sz="1800" b="1" spc="270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800" b="1" spc="60" dirty="0">
                <a:solidFill>
                  <a:srgbClr val="002938"/>
                </a:solidFill>
                <a:latin typeface="Calibri"/>
                <a:cs typeface="Calibri"/>
              </a:rPr>
              <a:t>PROFESSIONNELS</a:t>
            </a:r>
            <a:endParaRPr sz="1800">
              <a:latin typeface="Calibri"/>
              <a:cs typeface="Calibri"/>
            </a:endParaRPr>
          </a:p>
          <a:p>
            <a:pPr marL="21590" marR="247015">
              <a:lnSpc>
                <a:spcPct val="112000"/>
              </a:lnSpc>
              <a:spcBef>
                <a:spcPts val="82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Savoir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anticiper</a:t>
            </a:r>
            <a:r>
              <a:rPr sz="1000" spc="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gérer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conflits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grâce</a:t>
            </a:r>
            <a:r>
              <a:rPr sz="1000" spc="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à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l'appropriation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méthodes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d'outils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adaptés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à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chacun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d'eux</a:t>
            </a:r>
            <a:endParaRPr sz="1000">
              <a:latin typeface="Arial MT"/>
              <a:cs typeface="Arial MT"/>
            </a:endParaRPr>
          </a:p>
          <a:p>
            <a:pPr marL="21590" marR="346710" indent="26670">
              <a:lnSpc>
                <a:spcPct val="112999"/>
              </a:lnSpc>
              <a:spcBef>
                <a:spcPts val="3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Apprendre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bien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tenir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rôle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dans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relation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client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quotidienne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plus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efficacement</a:t>
            </a:r>
            <a:r>
              <a:rPr sz="1000" spc="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plus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confortablement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731962" y="1667764"/>
            <a:ext cx="4092575" cy="16662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indent="1296035">
              <a:lnSpc>
                <a:spcPct val="98600"/>
              </a:lnSpc>
              <a:spcBef>
                <a:spcPts val="135"/>
              </a:spcBef>
            </a:pPr>
            <a:r>
              <a:rPr sz="2200" b="1" spc="70" dirty="0">
                <a:latin typeface="Arial"/>
                <a:cs typeface="Arial"/>
              </a:rPr>
              <a:t>Formation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GESTION</a:t>
            </a:r>
            <a:r>
              <a:rPr sz="2200" spc="-5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DES</a:t>
            </a:r>
            <a:r>
              <a:rPr sz="2200" spc="-6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CONFLITS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AVEC</a:t>
            </a:r>
            <a:r>
              <a:rPr sz="2200" spc="-4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LE</a:t>
            </a:r>
            <a:r>
              <a:rPr sz="2200" spc="-4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CLIENT</a:t>
            </a:r>
            <a:r>
              <a:rPr sz="2200" spc="-4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INTERNE</a:t>
            </a:r>
            <a:endParaRPr sz="2200" dirty="0">
              <a:latin typeface="Arial Black"/>
              <a:cs typeface="Arial Black"/>
            </a:endParaRPr>
          </a:p>
          <a:p>
            <a:pPr marL="1028700">
              <a:lnSpc>
                <a:spcPts val="2590"/>
              </a:lnSpc>
            </a:pP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OU</a:t>
            </a:r>
            <a:r>
              <a:rPr sz="2200" spc="-3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EXTERNE</a:t>
            </a:r>
            <a:endParaRPr sz="2200" dirty="0">
              <a:latin typeface="Arial Black"/>
              <a:cs typeface="Arial Black"/>
            </a:endParaRPr>
          </a:p>
          <a:p>
            <a:pPr marL="189865">
              <a:lnSpc>
                <a:spcPct val="100000"/>
              </a:lnSpc>
              <a:spcBef>
                <a:spcPts val="800"/>
              </a:spcBef>
              <a:tabLst>
                <a:tab pos="2018664" algn="l"/>
              </a:tabLst>
            </a:pP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2</a:t>
            </a:r>
            <a:r>
              <a:rPr sz="1400" spc="14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jours</a:t>
            </a:r>
            <a:r>
              <a:rPr sz="1400" spc="23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E36B09"/>
                </a:solidFill>
                <a:latin typeface="Arial MT"/>
                <a:cs typeface="Arial MT"/>
              </a:rPr>
              <a:t>(</a:t>
            </a:r>
            <a:r>
              <a:rPr lang="fr-FR" sz="1400" spc="-10" dirty="0">
                <a:solidFill>
                  <a:srgbClr val="E36B09"/>
                </a:solidFill>
                <a:latin typeface="Arial MT"/>
                <a:cs typeface="Arial MT"/>
              </a:rPr>
              <a:t>8h/jr</a:t>
            </a:r>
            <a:r>
              <a:rPr sz="1400" spc="-10" dirty="0">
                <a:solidFill>
                  <a:srgbClr val="E36B09"/>
                </a:solidFill>
                <a:latin typeface="Arial MT"/>
                <a:cs typeface="Arial MT"/>
              </a:rPr>
              <a:t>)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	</a:t>
            </a:r>
            <a:r>
              <a:rPr sz="1400" spc="50" dirty="0">
                <a:solidFill>
                  <a:srgbClr val="E36B09"/>
                </a:solidFill>
                <a:latin typeface="Arial MT"/>
                <a:cs typeface="Arial MT"/>
              </a:rPr>
              <a:t>Présentiel</a:t>
            </a:r>
            <a:r>
              <a:rPr sz="1400" spc="18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ou</a:t>
            </a:r>
            <a:r>
              <a:rPr sz="1400" spc="9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65" dirty="0">
                <a:solidFill>
                  <a:srgbClr val="E36B09"/>
                </a:solidFill>
                <a:latin typeface="Arial MT"/>
                <a:cs typeface="Arial MT"/>
              </a:rPr>
              <a:t>distanciel</a:t>
            </a:r>
            <a:endParaRPr sz="1400" dirty="0">
              <a:latin typeface="Arial MT"/>
              <a:cs typeface="Arial MT"/>
            </a:endParaRPr>
          </a:p>
        </p:txBody>
      </p:sp>
      <p:pic>
        <p:nvPicPr>
          <p:cNvPr id="37" name="object 3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32890" y="3110437"/>
            <a:ext cx="266810" cy="238200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09011" y="3088550"/>
            <a:ext cx="257282" cy="238200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13485" y="148282"/>
            <a:ext cx="1194659" cy="63792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3325" cy="7407275"/>
            <a:chOff x="0" y="0"/>
            <a:chExt cx="7553325" cy="74072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3325" cy="421181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289303"/>
              <a:ext cx="7553325" cy="5981700"/>
            </a:xfrm>
            <a:custGeom>
              <a:avLst/>
              <a:gdLst/>
              <a:ahLst/>
              <a:cxnLst/>
              <a:rect l="l" t="t" r="r" b="b"/>
              <a:pathLst>
                <a:path w="7553325" h="5981700">
                  <a:moveTo>
                    <a:pt x="7553325" y="0"/>
                  </a:moveTo>
                  <a:lnTo>
                    <a:pt x="4109313" y="0"/>
                  </a:lnTo>
                  <a:lnTo>
                    <a:pt x="3774922" y="0"/>
                  </a:lnTo>
                  <a:lnTo>
                    <a:pt x="3440455" y="0"/>
                  </a:lnTo>
                  <a:lnTo>
                    <a:pt x="3385401" y="12700"/>
                  </a:lnTo>
                  <a:lnTo>
                    <a:pt x="3275901" y="12700"/>
                  </a:lnTo>
                  <a:lnTo>
                    <a:pt x="3221469" y="25400"/>
                  </a:lnTo>
                  <a:lnTo>
                    <a:pt x="3167253" y="25400"/>
                  </a:lnTo>
                  <a:lnTo>
                    <a:pt x="3113278" y="38100"/>
                  </a:lnTo>
                  <a:lnTo>
                    <a:pt x="3059519" y="38100"/>
                  </a:lnTo>
                  <a:lnTo>
                    <a:pt x="3005988" y="50800"/>
                  </a:lnTo>
                  <a:lnTo>
                    <a:pt x="2952699" y="50800"/>
                  </a:lnTo>
                  <a:lnTo>
                    <a:pt x="2899651" y="63500"/>
                  </a:lnTo>
                  <a:lnTo>
                    <a:pt x="2846857" y="63500"/>
                  </a:lnTo>
                  <a:lnTo>
                    <a:pt x="2689974" y="101600"/>
                  </a:lnTo>
                  <a:lnTo>
                    <a:pt x="2638209" y="101600"/>
                  </a:lnTo>
                  <a:lnTo>
                    <a:pt x="2087473" y="241300"/>
                  </a:lnTo>
                  <a:lnTo>
                    <a:pt x="2039226" y="266700"/>
                  </a:lnTo>
                  <a:lnTo>
                    <a:pt x="1943709" y="292100"/>
                  </a:lnTo>
                  <a:lnTo>
                    <a:pt x="1896440" y="317500"/>
                  </a:lnTo>
                  <a:lnTo>
                    <a:pt x="1802930" y="342900"/>
                  </a:lnTo>
                  <a:lnTo>
                    <a:pt x="1756689" y="368300"/>
                  </a:lnTo>
                  <a:lnTo>
                    <a:pt x="1710804" y="381000"/>
                  </a:lnTo>
                  <a:lnTo>
                    <a:pt x="1665262" y="406400"/>
                  </a:lnTo>
                  <a:lnTo>
                    <a:pt x="1620088" y="419100"/>
                  </a:lnTo>
                  <a:lnTo>
                    <a:pt x="1575269" y="444500"/>
                  </a:lnTo>
                  <a:lnTo>
                    <a:pt x="1530832" y="457200"/>
                  </a:lnTo>
                  <a:lnTo>
                    <a:pt x="1486750" y="482600"/>
                  </a:lnTo>
                  <a:lnTo>
                    <a:pt x="1443062" y="495300"/>
                  </a:lnTo>
                  <a:lnTo>
                    <a:pt x="1356817" y="546100"/>
                  </a:lnTo>
                  <a:lnTo>
                    <a:pt x="1314284" y="558800"/>
                  </a:lnTo>
                  <a:lnTo>
                    <a:pt x="1189062" y="635000"/>
                  </a:lnTo>
                  <a:lnTo>
                    <a:pt x="1148143" y="647700"/>
                  </a:lnTo>
                  <a:lnTo>
                    <a:pt x="1067523" y="698500"/>
                  </a:lnTo>
                  <a:lnTo>
                    <a:pt x="988606" y="749300"/>
                  </a:lnTo>
                  <a:lnTo>
                    <a:pt x="911402" y="800100"/>
                  </a:lnTo>
                  <a:lnTo>
                    <a:pt x="835964" y="850900"/>
                  </a:lnTo>
                  <a:lnTo>
                    <a:pt x="762330" y="901700"/>
                  </a:lnTo>
                  <a:lnTo>
                    <a:pt x="690524" y="952500"/>
                  </a:lnTo>
                  <a:lnTo>
                    <a:pt x="620598" y="1003300"/>
                  </a:lnTo>
                  <a:lnTo>
                    <a:pt x="586346" y="1041400"/>
                  </a:lnTo>
                  <a:lnTo>
                    <a:pt x="552564" y="1066800"/>
                  </a:lnTo>
                  <a:lnTo>
                    <a:pt x="519277" y="1092200"/>
                  </a:lnTo>
                  <a:lnTo>
                    <a:pt x="486486" y="1117600"/>
                  </a:lnTo>
                  <a:lnTo>
                    <a:pt x="454177" y="1155700"/>
                  </a:lnTo>
                  <a:lnTo>
                    <a:pt x="422376" y="1181100"/>
                  </a:lnTo>
                  <a:lnTo>
                    <a:pt x="391071" y="1206500"/>
                  </a:lnTo>
                  <a:lnTo>
                    <a:pt x="360273" y="1244600"/>
                  </a:lnTo>
                  <a:lnTo>
                    <a:pt x="329996" y="1270000"/>
                  </a:lnTo>
                  <a:lnTo>
                    <a:pt x="300240" y="1295400"/>
                  </a:lnTo>
                  <a:lnTo>
                    <a:pt x="270992" y="1333500"/>
                  </a:lnTo>
                  <a:lnTo>
                    <a:pt x="242277" y="1358900"/>
                  </a:lnTo>
                  <a:lnTo>
                    <a:pt x="214096" y="1397000"/>
                  </a:lnTo>
                  <a:lnTo>
                    <a:pt x="186448" y="1422400"/>
                  </a:lnTo>
                  <a:lnTo>
                    <a:pt x="159334" y="1460500"/>
                  </a:lnTo>
                  <a:lnTo>
                    <a:pt x="132765" y="1485900"/>
                  </a:lnTo>
                  <a:lnTo>
                    <a:pt x="106756" y="1524000"/>
                  </a:lnTo>
                  <a:lnTo>
                    <a:pt x="81292" y="1549400"/>
                  </a:lnTo>
                  <a:lnTo>
                    <a:pt x="56388" y="1587500"/>
                  </a:lnTo>
                  <a:lnTo>
                    <a:pt x="32042" y="1625600"/>
                  </a:lnTo>
                  <a:lnTo>
                    <a:pt x="8267" y="1651000"/>
                  </a:lnTo>
                  <a:lnTo>
                    <a:pt x="0" y="1663700"/>
                  </a:lnTo>
                  <a:lnTo>
                    <a:pt x="0" y="4305300"/>
                  </a:lnTo>
                  <a:lnTo>
                    <a:pt x="8267" y="4318000"/>
                  </a:lnTo>
                  <a:lnTo>
                    <a:pt x="32042" y="4356100"/>
                  </a:lnTo>
                  <a:lnTo>
                    <a:pt x="56388" y="4381500"/>
                  </a:lnTo>
                  <a:lnTo>
                    <a:pt x="81292" y="4419600"/>
                  </a:lnTo>
                  <a:lnTo>
                    <a:pt x="106756" y="4445000"/>
                  </a:lnTo>
                  <a:lnTo>
                    <a:pt x="132765" y="4483100"/>
                  </a:lnTo>
                  <a:lnTo>
                    <a:pt x="159334" y="4508500"/>
                  </a:lnTo>
                  <a:lnTo>
                    <a:pt x="186448" y="4546600"/>
                  </a:lnTo>
                  <a:lnTo>
                    <a:pt x="214096" y="4572000"/>
                  </a:lnTo>
                  <a:lnTo>
                    <a:pt x="242277" y="4610100"/>
                  </a:lnTo>
                  <a:lnTo>
                    <a:pt x="270992" y="4635500"/>
                  </a:lnTo>
                  <a:lnTo>
                    <a:pt x="300240" y="4673600"/>
                  </a:lnTo>
                  <a:lnTo>
                    <a:pt x="329996" y="4699000"/>
                  </a:lnTo>
                  <a:lnTo>
                    <a:pt x="360273" y="4724400"/>
                  </a:lnTo>
                  <a:lnTo>
                    <a:pt x="391071" y="4762500"/>
                  </a:lnTo>
                  <a:lnTo>
                    <a:pt x="422376" y="4787900"/>
                  </a:lnTo>
                  <a:lnTo>
                    <a:pt x="454177" y="4813300"/>
                  </a:lnTo>
                  <a:lnTo>
                    <a:pt x="486486" y="4851400"/>
                  </a:lnTo>
                  <a:lnTo>
                    <a:pt x="519277" y="4876800"/>
                  </a:lnTo>
                  <a:lnTo>
                    <a:pt x="552564" y="4902200"/>
                  </a:lnTo>
                  <a:lnTo>
                    <a:pt x="586346" y="4940300"/>
                  </a:lnTo>
                  <a:lnTo>
                    <a:pt x="620598" y="4965700"/>
                  </a:lnTo>
                  <a:lnTo>
                    <a:pt x="690524" y="5016500"/>
                  </a:lnTo>
                  <a:lnTo>
                    <a:pt x="762330" y="5067300"/>
                  </a:lnTo>
                  <a:lnTo>
                    <a:pt x="835964" y="5118100"/>
                  </a:lnTo>
                  <a:lnTo>
                    <a:pt x="911402" y="5168900"/>
                  </a:lnTo>
                  <a:lnTo>
                    <a:pt x="988606" y="5219700"/>
                  </a:lnTo>
                  <a:lnTo>
                    <a:pt x="1067523" y="5270500"/>
                  </a:lnTo>
                  <a:lnTo>
                    <a:pt x="1189062" y="5346700"/>
                  </a:lnTo>
                  <a:lnTo>
                    <a:pt x="1230401" y="5359400"/>
                  </a:lnTo>
                  <a:lnTo>
                    <a:pt x="1356817" y="5435600"/>
                  </a:lnTo>
                  <a:lnTo>
                    <a:pt x="1399743" y="5448300"/>
                  </a:lnTo>
                  <a:lnTo>
                    <a:pt x="1486750" y="5499100"/>
                  </a:lnTo>
                  <a:lnTo>
                    <a:pt x="1530832" y="5511800"/>
                  </a:lnTo>
                  <a:lnTo>
                    <a:pt x="1575269" y="5537200"/>
                  </a:lnTo>
                  <a:lnTo>
                    <a:pt x="1620088" y="5549900"/>
                  </a:lnTo>
                  <a:lnTo>
                    <a:pt x="1665262" y="5575300"/>
                  </a:lnTo>
                  <a:lnTo>
                    <a:pt x="1710804" y="5588000"/>
                  </a:lnTo>
                  <a:lnTo>
                    <a:pt x="1756689" y="5613400"/>
                  </a:lnTo>
                  <a:lnTo>
                    <a:pt x="1849513" y="5638800"/>
                  </a:lnTo>
                  <a:lnTo>
                    <a:pt x="1896440" y="5664200"/>
                  </a:lnTo>
                  <a:lnTo>
                    <a:pt x="2039226" y="5702300"/>
                  </a:lnTo>
                  <a:lnTo>
                    <a:pt x="2087473" y="5727700"/>
                  </a:lnTo>
                  <a:lnTo>
                    <a:pt x="2689974" y="5880100"/>
                  </a:lnTo>
                  <a:lnTo>
                    <a:pt x="2742006" y="5880100"/>
                  </a:lnTo>
                  <a:lnTo>
                    <a:pt x="2846857" y="5905500"/>
                  </a:lnTo>
                  <a:lnTo>
                    <a:pt x="2899651" y="5905500"/>
                  </a:lnTo>
                  <a:lnTo>
                    <a:pt x="3005988" y="5930900"/>
                  </a:lnTo>
                  <a:lnTo>
                    <a:pt x="3059519" y="5930900"/>
                  </a:lnTo>
                  <a:lnTo>
                    <a:pt x="3113278" y="5943600"/>
                  </a:lnTo>
                  <a:lnTo>
                    <a:pt x="3167253" y="5943600"/>
                  </a:lnTo>
                  <a:lnTo>
                    <a:pt x="3221469" y="5956300"/>
                  </a:lnTo>
                  <a:lnTo>
                    <a:pt x="3330537" y="5956300"/>
                  </a:lnTo>
                  <a:lnTo>
                    <a:pt x="3385401" y="5969000"/>
                  </a:lnTo>
                  <a:lnTo>
                    <a:pt x="3606825" y="5969000"/>
                  </a:lnTo>
                  <a:lnTo>
                    <a:pt x="3662667" y="5981700"/>
                  </a:lnTo>
                  <a:lnTo>
                    <a:pt x="3887101" y="5981700"/>
                  </a:lnTo>
                  <a:lnTo>
                    <a:pt x="3942943" y="5969000"/>
                  </a:lnTo>
                  <a:lnTo>
                    <a:pt x="4164368" y="5969000"/>
                  </a:lnTo>
                  <a:lnTo>
                    <a:pt x="4219219" y="5956300"/>
                  </a:lnTo>
                  <a:lnTo>
                    <a:pt x="4328299" y="5956300"/>
                  </a:lnTo>
                  <a:lnTo>
                    <a:pt x="4382503" y="5943600"/>
                  </a:lnTo>
                  <a:lnTo>
                    <a:pt x="4436491" y="5943600"/>
                  </a:lnTo>
                  <a:lnTo>
                    <a:pt x="4490250" y="5930900"/>
                  </a:lnTo>
                  <a:lnTo>
                    <a:pt x="4543780" y="5930900"/>
                  </a:lnTo>
                  <a:lnTo>
                    <a:pt x="4650117" y="5905500"/>
                  </a:lnTo>
                  <a:lnTo>
                    <a:pt x="4702924" y="5905500"/>
                  </a:lnTo>
                  <a:lnTo>
                    <a:pt x="4807763" y="5880100"/>
                  </a:lnTo>
                  <a:lnTo>
                    <a:pt x="4859794" y="5880100"/>
                  </a:lnTo>
                  <a:lnTo>
                    <a:pt x="5462308" y="5727700"/>
                  </a:lnTo>
                  <a:lnTo>
                    <a:pt x="5510555" y="5702300"/>
                  </a:lnTo>
                  <a:lnTo>
                    <a:pt x="5653341" y="5664200"/>
                  </a:lnTo>
                  <a:lnTo>
                    <a:pt x="5700268" y="5638800"/>
                  </a:lnTo>
                  <a:lnTo>
                    <a:pt x="5793105" y="5613400"/>
                  </a:lnTo>
                  <a:lnTo>
                    <a:pt x="5838990" y="5588000"/>
                  </a:lnTo>
                  <a:lnTo>
                    <a:pt x="5884532" y="5575300"/>
                  </a:lnTo>
                  <a:lnTo>
                    <a:pt x="5929706" y="5549900"/>
                  </a:lnTo>
                  <a:lnTo>
                    <a:pt x="5974524" y="5537200"/>
                  </a:lnTo>
                  <a:lnTo>
                    <a:pt x="6018962" y="5511800"/>
                  </a:lnTo>
                  <a:lnTo>
                    <a:pt x="6063043" y="5499100"/>
                  </a:lnTo>
                  <a:lnTo>
                    <a:pt x="6150051" y="5448300"/>
                  </a:lnTo>
                  <a:lnTo>
                    <a:pt x="6192977" y="5435600"/>
                  </a:lnTo>
                  <a:lnTo>
                    <a:pt x="6319393" y="5359400"/>
                  </a:lnTo>
                  <a:lnTo>
                    <a:pt x="6360731" y="5346700"/>
                  </a:lnTo>
                  <a:lnTo>
                    <a:pt x="6482283" y="5270500"/>
                  </a:lnTo>
                  <a:lnTo>
                    <a:pt x="6561201" y="5219700"/>
                  </a:lnTo>
                  <a:lnTo>
                    <a:pt x="6638404" y="5168900"/>
                  </a:lnTo>
                  <a:lnTo>
                    <a:pt x="6713842" y="5118100"/>
                  </a:lnTo>
                  <a:lnTo>
                    <a:pt x="6787477" y="5067300"/>
                  </a:lnTo>
                  <a:lnTo>
                    <a:pt x="6859283" y="5016500"/>
                  </a:lnTo>
                  <a:lnTo>
                    <a:pt x="6929221" y="4965700"/>
                  </a:lnTo>
                  <a:lnTo>
                    <a:pt x="6963486" y="4940300"/>
                  </a:lnTo>
                  <a:lnTo>
                    <a:pt x="6997255" y="4902200"/>
                  </a:lnTo>
                  <a:lnTo>
                    <a:pt x="7030542" y="4876800"/>
                  </a:lnTo>
                  <a:lnTo>
                    <a:pt x="7063346" y="4851400"/>
                  </a:lnTo>
                  <a:lnTo>
                    <a:pt x="7095642" y="4813300"/>
                  </a:lnTo>
                  <a:lnTo>
                    <a:pt x="7127456" y="4787900"/>
                  </a:lnTo>
                  <a:lnTo>
                    <a:pt x="7158761" y="4762500"/>
                  </a:lnTo>
                  <a:lnTo>
                    <a:pt x="7189546" y="4724400"/>
                  </a:lnTo>
                  <a:lnTo>
                    <a:pt x="7219836" y="4699000"/>
                  </a:lnTo>
                  <a:lnTo>
                    <a:pt x="7249592" y="4673600"/>
                  </a:lnTo>
                  <a:lnTo>
                    <a:pt x="7278840" y="4635500"/>
                  </a:lnTo>
                  <a:lnTo>
                    <a:pt x="7307554" y="4610100"/>
                  </a:lnTo>
                  <a:lnTo>
                    <a:pt x="7335736" y="4572000"/>
                  </a:lnTo>
                  <a:lnTo>
                    <a:pt x="7363384" y="4546600"/>
                  </a:lnTo>
                  <a:lnTo>
                    <a:pt x="7390498" y="4508500"/>
                  </a:lnTo>
                  <a:lnTo>
                    <a:pt x="7417067" y="4483100"/>
                  </a:lnTo>
                  <a:lnTo>
                    <a:pt x="7443089" y="4445000"/>
                  </a:lnTo>
                  <a:lnTo>
                    <a:pt x="7468552" y="4419600"/>
                  </a:lnTo>
                  <a:lnTo>
                    <a:pt x="7493457" y="4381500"/>
                  </a:lnTo>
                  <a:lnTo>
                    <a:pt x="7517803" y="4356100"/>
                  </a:lnTo>
                  <a:lnTo>
                    <a:pt x="7541577" y="4318000"/>
                  </a:lnTo>
                  <a:lnTo>
                    <a:pt x="7553325" y="4305300"/>
                  </a:lnTo>
                  <a:lnTo>
                    <a:pt x="7553325" y="1676400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3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387195"/>
              <a:ext cx="7553325" cy="6019800"/>
            </a:xfrm>
            <a:custGeom>
              <a:avLst/>
              <a:gdLst/>
              <a:ahLst/>
              <a:cxnLst/>
              <a:rect l="l" t="t" r="r" b="b"/>
              <a:pathLst>
                <a:path w="7553325" h="6019800">
                  <a:moveTo>
                    <a:pt x="7553312" y="1790700"/>
                  </a:moveTo>
                  <a:lnTo>
                    <a:pt x="7540053" y="1765300"/>
                  </a:lnTo>
                  <a:lnTo>
                    <a:pt x="7517701" y="1727200"/>
                  </a:lnTo>
                  <a:lnTo>
                    <a:pt x="7494791" y="1701800"/>
                  </a:lnTo>
                  <a:lnTo>
                    <a:pt x="7471308" y="1663700"/>
                  </a:lnTo>
                  <a:lnTo>
                    <a:pt x="7447267" y="1625600"/>
                  </a:lnTo>
                  <a:lnTo>
                    <a:pt x="7422667" y="1600200"/>
                  </a:lnTo>
                  <a:lnTo>
                    <a:pt x="7397521" y="1562100"/>
                  </a:lnTo>
                  <a:lnTo>
                    <a:pt x="7371829" y="1524000"/>
                  </a:lnTo>
                  <a:lnTo>
                    <a:pt x="7345591" y="1498600"/>
                  </a:lnTo>
                  <a:lnTo>
                    <a:pt x="7318832" y="1460500"/>
                  </a:lnTo>
                  <a:lnTo>
                    <a:pt x="7291527" y="1435100"/>
                  </a:lnTo>
                  <a:lnTo>
                    <a:pt x="7263689" y="1397000"/>
                  </a:lnTo>
                  <a:lnTo>
                    <a:pt x="7235330" y="1371600"/>
                  </a:lnTo>
                  <a:lnTo>
                    <a:pt x="7206450" y="1333500"/>
                  </a:lnTo>
                  <a:lnTo>
                    <a:pt x="7177062" y="1308100"/>
                  </a:lnTo>
                  <a:lnTo>
                    <a:pt x="7147166" y="1270000"/>
                  </a:lnTo>
                  <a:lnTo>
                    <a:pt x="7116750" y="1244600"/>
                  </a:lnTo>
                  <a:lnTo>
                    <a:pt x="7085838" y="1206500"/>
                  </a:lnTo>
                  <a:lnTo>
                    <a:pt x="7054431" y="1181100"/>
                  </a:lnTo>
                  <a:lnTo>
                    <a:pt x="7022528" y="1155700"/>
                  </a:lnTo>
                  <a:lnTo>
                    <a:pt x="6990143" y="1117600"/>
                  </a:lnTo>
                  <a:lnTo>
                    <a:pt x="6957276" y="1092200"/>
                  </a:lnTo>
                  <a:lnTo>
                    <a:pt x="6923913" y="1066800"/>
                  </a:lnTo>
                  <a:lnTo>
                    <a:pt x="6890093" y="1041400"/>
                  </a:lnTo>
                  <a:lnTo>
                    <a:pt x="6855790" y="1003300"/>
                  </a:lnTo>
                  <a:lnTo>
                    <a:pt x="6821030" y="977900"/>
                  </a:lnTo>
                  <a:lnTo>
                    <a:pt x="6750113" y="927100"/>
                  </a:lnTo>
                  <a:lnTo>
                    <a:pt x="6677406" y="876300"/>
                  </a:lnTo>
                  <a:lnTo>
                    <a:pt x="6640373" y="838200"/>
                  </a:lnTo>
                  <a:lnTo>
                    <a:pt x="6602908" y="812800"/>
                  </a:lnTo>
                  <a:lnTo>
                    <a:pt x="6526670" y="762000"/>
                  </a:lnTo>
                  <a:lnTo>
                    <a:pt x="6448730" y="711200"/>
                  </a:lnTo>
                  <a:lnTo>
                    <a:pt x="6409131" y="698500"/>
                  </a:lnTo>
                  <a:lnTo>
                    <a:pt x="6328702" y="647700"/>
                  </a:lnTo>
                  <a:lnTo>
                    <a:pt x="6205055" y="571500"/>
                  </a:lnTo>
                  <a:lnTo>
                    <a:pt x="6163043" y="558800"/>
                  </a:lnTo>
                  <a:lnTo>
                    <a:pt x="6077877" y="508000"/>
                  </a:lnTo>
                  <a:lnTo>
                    <a:pt x="6034722" y="495300"/>
                  </a:lnTo>
                  <a:lnTo>
                    <a:pt x="5947321" y="444500"/>
                  </a:lnTo>
                  <a:lnTo>
                    <a:pt x="5903061" y="431800"/>
                  </a:lnTo>
                  <a:lnTo>
                    <a:pt x="5858446" y="406400"/>
                  </a:lnTo>
                  <a:lnTo>
                    <a:pt x="5813476" y="393700"/>
                  </a:lnTo>
                  <a:lnTo>
                    <a:pt x="5768162" y="368300"/>
                  </a:lnTo>
                  <a:lnTo>
                    <a:pt x="5676493" y="342900"/>
                  </a:lnTo>
                  <a:lnTo>
                    <a:pt x="5630151" y="317500"/>
                  </a:lnTo>
                  <a:lnTo>
                    <a:pt x="5536476" y="292100"/>
                  </a:lnTo>
                  <a:lnTo>
                    <a:pt x="5489143" y="266700"/>
                  </a:lnTo>
                  <a:lnTo>
                    <a:pt x="5345277" y="228600"/>
                  </a:lnTo>
                  <a:lnTo>
                    <a:pt x="5296700" y="203200"/>
                  </a:lnTo>
                  <a:lnTo>
                    <a:pt x="4948491" y="114300"/>
                  </a:lnTo>
                  <a:lnTo>
                    <a:pt x="4897628" y="114300"/>
                  </a:lnTo>
                  <a:lnTo>
                    <a:pt x="4743475" y="76200"/>
                  </a:lnTo>
                  <a:lnTo>
                    <a:pt x="4691583" y="76200"/>
                  </a:lnTo>
                  <a:lnTo>
                    <a:pt x="4587049" y="50800"/>
                  </a:lnTo>
                  <a:lnTo>
                    <a:pt x="4534433" y="50800"/>
                  </a:lnTo>
                  <a:lnTo>
                    <a:pt x="4481576" y="38100"/>
                  </a:lnTo>
                  <a:lnTo>
                    <a:pt x="4428477" y="38100"/>
                  </a:lnTo>
                  <a:lnTo>
                    <a:pt x="4375162" y="25400"/>
                  </a:lnTo>
                  <a:lnTo>
                    <a:pt x="4321632" y="25400"/>
                  </a:lnTo>
                  <a:lnTo>
                    <a:pt x="4267886" y="12700"/>
                  </a:lnTo>
                  <a:lnTo>
                    <a:pt x="4159745" y="12700"/>
                  </a:lnTo>
                  <a:lnTo>
                    <a:pt x="4105376" y="0"/>
                  </a:lnTo>
                  <a:lnTo>
                    <a:pt x="3444849" y="0"/>
                  </a:lnTo>
                  <a:lnTo>
                    <a:pt x="3390481" y="12700"/>
                  </a:lnTo>
                  <a:lnTo>
                    <a:pt x="3282340" y="12700"/>
                  </a:lnTo>
                  <a:lnTo>
                    <a:pt x="3228594" y="25400"/>
                  </a:lnTo>
                  <a:lnTo>
                    <a:pt x="3175050" y="25400"/>
                  </a:lnTo>
                  <a:lnTo>
                    <a:pt x="3121736" y="38100"/>
                  </a:lnTo>
                  <a:lnTo>
                    <a:pt x="3068650" y="38100"/>
                  </a:lnTo>
                  <a:lnTo>
                    <a:pt x="3015792" y="50800"/>
                  </a:lnTo>
                  <a:lnTo>
                    <a:pt x="2963164" y="50800"/>
                  </a:lnTo>
                  <a:lnTo>
                    <a:pt x="2858630" y="76200"/>
                  </a:lnTo>
                  <a:lnTo>
                    <a:pt x="2806738" y="76200"/>
                  </a:lnTo>
                  <a:lnTo>
                    <a:pt x="2652585" y="114300"/>
                  </a:lnTo>
                  <a:lnTo>
                    <a:pt x="2601722" y="114300"/>
                  </a:lnTo>
                  <a:lnTo>
                    <a:pt x="2253513" y="203200"/>
                  </a:lnTo>
                  <a:lnTo>
                    <a:pt x="2204936" y="228600"/>
                  </a:lnTo>
                  <a:lnTo>
                    <a:pt x="2061057" y="266700"/>
                  </a:lnTo>
                  <a:lnTo>
                    <a:pt x="2013737" y="292100"/>
                  </a:lnTo>
                  <a:lnTo>
                    <a:pt x="1920049" y="317500"/>
                  </a:lnTo>
                  <a:lnTo>
                    <a:pt x="1873707" y="342900"/>
                  </a:lnTo>
                  <a:lnTo>
                    <a:pt x="1782038" y="368300"/>
                  </a:lnTo>
                  <a:lnTo>
                    <a:pt x="1736725" y="393700"/>
                  </a:lnTo>
                  <a:lnTo>
                    <a:pt x="1691754" y="406400"/>
                  </a:lnTo>
                  <a:lnTo>
                    <a:pt x="1647139" y="431800"/>
                  </a:lnTo>
                  <a:lnTo>
                    <a:pt x="1602879" y="444500"/>
                  </a:lnTo>
                  <a:lnTo>
                    <a:pt x="1515465" y="495300"/>
                  </a:lnTo>
                  <a:lnTo>
                    <a:pt x="1472311" y="508000"/>
                  </a:lnTo>
                  <a:lnTo>
                    <a:pt x="1387144" y="558800"/>
                  </a:lnTo>
                  <a:lnTo>
                    <a:pt x="1345145" y="571500"/>
                  </a:lnTo>
                  <a:lnTo>
                    <a:pt x="1221473" y="647700"/>
                  </a:lnTo>
                  <a:lnTo>
                    <a:pt x="1141044" y="698500"/>
                  </a:lnTo>
                  <a:lnTo>
                    <a:pt x="1101445" y="711200"/>
                  </a:lnTo>
                  <a:lnTo>
                    <a:pt x="1023505" y="762000"/>
                  </a:lnTo>
                  <a:lnTo>
                    <a:pt x="947267" y="812800"/>
                  </a:lnTo>
                  <a:lnTo>
                    <a:pt x="909802" y="838200"/>
                  </a:lnTo>
                  <a:lnTo>
                    <a:pt x="872769" y="876300"/>
                  </a:lnTo>
                  <a:lnTo>
                    <a:pt x="800049" y="927100"/>
                  </a:lnTo>
                  <a:lnTo>
                    <a:pt x="729145" y="977900"/>
                  </a:lnTo>
                  <a:lnTo>
                    <a:pt x="694372" y="1003300"/>
                  </a:lnTo>
                  <a:lnTo>
                    <a:pt x="660082" y="1041400"/>
                  </a:lnTo>
                  <a:lnTo>
                    <a:pt x="626249" y="1066800"/>
                  </a:lnTo>
                  <a:lnTo>
                    <a:pt x="592899" y="1092200"/>
                  </a:lnTo>
                  <a:lnTo>
                    <a:pt x="560019" y="1117600"/>
                  </a:lnTo>
                  <a:lnTo>
                    <a:pt x="527634" y="1155700"/>
                  </a:lnTo>
                  <a:lnTo>
                    <a:pt x="495731" y="1181100"/>
                  </a:lnTo>
                  <a:lnTo>
                    <a:pt x="464324" y="1206500"/>
                  </a:lnTo>
                  <a:lnTo>
                    <a:pt x="433412" y="1244600"/>
                  </a:lnTo>
                  <a:lnTo>
                    <a:pt x="402996" y="1270000"/>
                  </a:lnTo>
                  <a:lnTo>
                    <a:pt x="373100" y="1308100"/>
                  </a:lnTo>
                  <a:lnTo>
                    <a:pt x="343700" y="1333500"/>
                  </a:lnTo>
                  <a:lnTo>
                    <a:pt x="314820" y="1371600"/>
                  </a:lnTo>
                  <a:lnTo>
                    <a:pt x="286461" y="1397000"/>
                  </a:lnTo>
                  <a:lnTo>
                    <a:pt x="258635" y="1435100"/>
                  </a:lnTo>
                  <a:lnTo>
                    <a:pt x="231330" y="1460500"/>
                  </a:lnTo>
                  <a:lnTo>
                    <a:pt x="204558" y="1498600"/>
                  </a:lnTo>
                  <a:lnTo>
                    <a:pt x="178320" y="1524000"/>
                  </a:lnTo>
                  <a:lnTo>
                    <a:pt x="152628" y="1562100"/>
                  </a:lnTo>
                  <a:lnTo>
                    <a:pt x="127482" y="1600200"/>
                  </a:lnTo>
                  <a:lnTo>
                    <a:pt x="102882" y="1625600"/>
                  </a:lnTo>
                  <a:lnTo>
                    <a:pt x="78841" y="1663700"/>
                  </a:lnTo>
                  <a:lnTo>
                    <a:pt x="55359" y="1701800"/>
                  </a:lnTo>
                  <a:lnTo>
                    <a:pt x="32448" y="1727200"/>
                  </a:lnTo>
                  <a:lnTo>
                    <a:pt x="10096" y="1765300"/>
                  </a:lnTo>
                  <a:lnTo>
                    <a:pt x="0" y="1778000"/>
                  </a:lnTo>
                  <a:lnTo>
                    <a:pt x="0" y="4343400"/>
                  </a:lnTo>
                  <a:lnTo>
                    <a:pt x="10096" y="4356100"/>
                  </a:lnTo>
                  <a:lnTo>
                    <a:pt x="32448" y="4394200"/>
                  </a:lnTo>
                  <a:lnTo>
                    <a:pt x="55359" y="4432300"/>
                  </a:lnTo>
                  <a:lnTo>
                    <a:pt x="78841" y="4457700"/>
                  </a:lnTo>
                  <a:lnTo>
                    <a:pt x="102882" y="4495800"/>
                  </a:lnTo>
                  <a:lnTo>
                    <a:pt x="127482" y="4533900"/>
                  </a:lnTo>
                  <a:lnTo>
                    <a:pt x="152628" y="4559300"/>
                  </a:lnTo>
                  <a:lnTo>
                    <a:pt x="178320" y="4597400"/>
                  </a:lnTo>
                  <a:lnTo>
                    <a:pt x="204558" y="4622800"/>
                  </a:lnTo>
                  <a:lnTo>
                    <a:pt x="231330" y="4660900"/>
                  </a:lnTo>
                  <a:lnTo>
                    <a:pt x="258635" y="4699000"/>
                  </a:lnTo>
                  <a:lnTo>
                    <a:pt x="286461" y="4724400"/>
                  </a:lnTo>
                  <a:lnTo>
                    <a:pt x="314820" y="4762500"/>
                  </a:lnTo>
                  <a:lnTo>
                    <a:pt x="343700" y="4787900"/>
                  </a:lnTo>
                  <a:lnTo>
                    <a:pt x="373100" y="4826000"/>
                  </a:lnTo>
                  <a:lnTo>
                    <a:pt x="402996" y="4851400"/>
                  </a:lnTo>
                  <a:lnTo>
                    <a:pt x="433412" y="4876800"/>
                  </a:lnTo>
                  <a:lnTo>
                    <a:pt x="464324" y="4914900"/>
                  </a:lnTo>
                  <a:lnTo>
                    <a:pt x="495731" y="4940300"/>
                  </a:lnTo>
                  <a:lnTo>
                    <a:pt x="527634" y="4978400"/>
                  </a:lnTo>
                  <a:lnTo>
                    <a:pt x="560019" y="5003800"/>
                  </a:lnTo>
                  <a:lnTo>
                    <a:pt x="592899" y="5029200"/>
                  </a:lnTo>
                  <a:lnTo>
                    <a:pt x="626249" y="5054600"/>
                  </a:lnTo>
                  <a:lnTo>
                    <a:pt x="660082" y="5092700"/>
                  </a:lnTo>
                  <a:lnTo>
                    <a:pt x="729145" y="5143500"/>
                  </a:lnTo>
                  <a:lnTo>
                    <a:pt x="800049" y="5194300"/>
                  </a:lnTo>
                  <a:lnTo>
                    <a:pt x="836193" y="5232400"/>
                  </a:lnTo>
                  <a:lnTo>
                    <a:pt x="909802" y="5283200"/>
                  </a:lnTo>
                  <a:lnTo>
                    <a:pt x="985177" y="5334000"/>
                  </a:lnTo>
                  <a:lnTo>
                    <a:pt x="1062266" y="5384800"/>
                  </a:lnTo>
                  <a:lnTo>
                    <a:pt x="1141044" y="5435600"/>
                  </a:lnTo>
                  <a:lnTo>
                    <a:pt x="1181061" y="5461000"/>
                  </a:lnTo>
                  <a:lnTo>
                    <a:pt x="1221473" y="5473700"/>
                  </a:lnTo>
                  <a:lnTo>
                    <a:pt x="1345145" y="5549900"/>
                  </a:lnTo>
                  <a:lnTo>
                    <a:pt x="1387144" y="5575300"/>
                  </a:lnTo>
                  <a:lnTo>
                    <a:pt x="1429537" y="5588000"/>
                  </a:lnTo>
                  <a:lnTo>
                    <a:pt x="1515465" y="5638800"/>
                  </a:lnTo>
                  <a:lnTo>
                    <a:pt x="1558988" y="5651500"/>
                  </a:lnTo>
                  <a:lnTo>
                    <a:pt x="1602879" y="5676900"/>
                  </a:lnTo>
                  <a:lnTo>
                    <a:pt x="1647139" y="5689600"/>
                  </a:lnTo>
                  <a:lnTo>
                    <a:pt x="1691754" y="5715000"/>
                  </a:lnTo>
                  <a:lnTo>
                    <a:pt x="1736725" y="5727700"/>
                  </a:lnTo>
                  <a:lnTo>
                    <a:pt x="1782038" y="5753100"/>
                  </a:lnTo>
                  <a:lnTo>
                    <a:pt x="1827707" y="5765800"/>
                  </a:lnTo>
                  <a:lnTo>
                    <a:pt x="1873707" y="5791200"/>
                  </a:lnTo>
                  <a:lnTo>
                    <a:pt x="1966722" y="5816600"/>
                  </a:lnTo>
                  <a:lnTo>
                    <a:pt x="2013737" y="5842000"/>
                  </a:lnTo>
                  <a:lnTo>
                    <a:pt x="2156663" y="5880100"/>
                  </a:lnTo>
                  <a:lnTo>
                    <a:pt x="2204936" y="5905500"/>
                  </a:lnTo>
                  <a:lnTo>
                    <a:pt x="2652585" y="6019800"/>
                  </a:lnTo>
                  <a:lnTo>
                    <a:pt x="4897628" y="6019800"/>
                  </a:lnTo>
                  <a:lnTo>
                    <a:pt x="5345277" y="5905500"/>
                  </a:lnTo>
                  <a:lnTo>
                    <a:pt x="5393537" y="5880100"/>
                  </a:lnTo>
                  <a:lnTo>
                    <a:pt x="5536476" y="5842000"/>
                  </a:lnTo>
                  <a:lnTo>
                    <a:pt x="5583479" y="5816600"/>
                  </a:lnTo>
                  <a:lnTo>
                    <a:pt x="5676493" y="5791200"/>
                  </a:lnTo>
                  <a:lnTo>
                    <a:pt x="5722493" y="5765800"/>
                  </a:lnTo>
                  <a:lnTo>
                    <a:pt x="5768162" y="5753100"/>
                  </a:lnTo>
                  <a:lnTo>
                    <a:pt x="5813476" y="5727700"/>
                  </a:lnTo>
                  <a:lnTo>
                    <a:pt x="5858446" y="5715000"/>
                  </a:lnTo>
                  <a:lnTo>
                    <a:pt x="5903061" y="5689600"/>
                  </a:lnTo>
                  <a:lnTo>
                    <a:pt x="5947321" y="5676900"/>
                  </a:lnTo>
                  <a:lnTo>
                    <a:pt x="5991212" y="5651500"/>
                  </a:lnTo>
                  <a:lnTo>
                    <a:pt x="6034722" y="5638800"/>
                  </a:lnTo>
                  <a:lnTo>
                    <a:pt x="6120650" y="5588000"/>
                  </a:lnTo>
                  <a:lnTo>
                    <a:pt x="6163043" y="5575300"/>
                  </a:lnTo>
                  <a:lnTo>
                    <a:pt x="6205055" y="5549900"/>
                  </a:lnTo>
                  <a:lnTo>
                    <a:pt x="6328702" y="5473700"/>
                  </a:lnTo>
                  <a:lnTo>
                    <a:pt x="6369126" y="5461000"/>
                  </a:lnTo>
                  <a:lnTo>
                    <a:pt x="6409131" y="5435600"/>
                  </a:lnTo>
                  <a:lnTo>
                    <a:pt x="6487909" y="5384800"/>
                  </a:lnTo>
                  <a:lnTo>
                    <a:pt x="6564998" y="5334000"/>
                  </a:lnTo>
                  <a:lnTo>
                    <a:pt x="6640373" y="5283200"/>
                  </a:lnTo>
                  <a:lnTo>
                    <a:pt x="6713982" y="5232400"/>
                  </a:lnTo>
                  <a:lnTo>
                    <a:pt x="6750113" y="5194300"/>
                  </a:lnTo>
                  <a:lnTo>
                    <a:pt x="6821030" y="5143500"/>
                  </a:lnTo>
                  <a:lnTo>
                    <a:pt x="6890093" y="5092700"/>
                  </a:lnTo>
                  <a:lnTo>
                    <a:pt x="6923913" y="5054600"/>
                  </a:lnTo>
                  <a:lnTo>
                    <a:pt x="6957276" y="5029200"/>
                  </a:lnTo>
                  <a:lnTo>
                    <a:pt x="6990143" y="5003800"/>
                  </a:lnTo>
                  <a:lnTo>
                    <a:pt x="7022528" y="4978400"/>
                  </a:lnTo>
                  <a:lnTo>
                    <a:pt x="7054431" y="4940300"/>
                  </a:lnTo>
                  <a:lnTo>
                    <a:pt x="7085838" y="4914900"/>
                  </a:lnTo>
                  <a:lnTo>
                    <a:pt x="7116750" y="4876800"/>
                  </a:lnTo>
                  <a:lnTo>
                    <a:pt x="7147166" y="4851400"/>
                  </a:lnTo>
                  <a:lnTo>
                    <a:pt x="7177062" y="4826000"/>
                  </a:lnTo>
                  <a:lnTo>
                    <a:pt x="7206450" y="4787900"/>
                  </a:lnTo>
                  <a:lnTo>
                    <a:pt x="7235330" y="4762500"/>
                  </a:lnTo>
                  <a:lnTo>
                    <a:pt x="7263689" y="4724400"/>
                  </a:lnTo>
                  <a:lnTo>
                    <a:pt x="7291527" y="4699000"/>
                  </a:lnTo>
                  <a:lnTo>
                    <a:pt x="7318832" y="4660900"/>
                  </a:lnTo>
                  <a:lnTo>
                    <a:pt x="7345591" y="4622800"/>
                  </a:lnTo>
                  <a:lnTo>
                    <a:pt x="7371829" y="4597400"/>
                  </a:lnTo>
                  <a:lnTo>
                    <a:pt x="7397521" y="4559300"/>
                  </a:lnTo>
                  <a:lnTo>
                    <a:pt x="7422667" y="4533900"/>
                  </a:lnTo>
                  <a:lnTo>
                    <a:pt x="7447267" y="4495800"/>
                  </a:lnTo>
                  <a:lnTo>
                    <a:pt x="7471308" y="4457700"/>
                  </a:lnTo>
                  <a:lnTo>
                    <a:pt x="7494791" y="4432300"/>
                  </a:lnTo>
                  <a:lnTo>
                    <a:pt x="7517701" y="4394200"/>
                  </a:lnTo>
                  <a:lnTo>
                    <a:pt x="7540053" y="4356100"/>
                  </a:lnTo>
                  <a:lnTo>
                    <a:pt x="7553312" y="4343400"/>
                  </a:lnTo>
                  <a:lnTo>
                    <a:pt x="7553312" y="17907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793954"/>
            <a:ext cx="901820" cy="90261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4960" y="3925557"/>
            <a:ext cx="76230" cy="76230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895013" y="433233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95013" y="450385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77603" y="3798316"/>
            <a:ext cx="3853815" cy="796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60" dirty="0">
                <a:solidFill>
                  <a:srgbClr val="002938"/>
                </a:solidFill>
                <a:latin typeface="Calibri"/>
                <a:cs typeface="Calibri"/>
              </a:rPr>
              <a:t>OBJECTIFS</a:t>
            </a:r>
            <a:r>
              <a:rPr sz="1600" b="1" spc="225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002938"/>
                </a:solidFill>
                <a:latin typeface="Calibri"/>
                <a:cs typeface="Calibri"/>
              </a:rPr>
              <a:t>PROFESSIONNELS</a:t>
            </a:r>
            <a:endParaRPr sz="1600">
              <a:latin typeface="Calibri"/>
              <a:cs typeface="Calibri"/>
            </a:endParaRPr>
          </a:p>
          <a:p>
            <a:pPr marL="49530">
              <a:lnSpc>
                <a:spcPct val="100000"/>
              </a:lnSpc>
              <a:spcBef>
                <a:spcPts val="156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Bien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se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tenir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dans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environnement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professionnel</a:t>
            </a:r>
            <a:endParaRPr sz="1000">
              <a:latin typeface="Arial MT"/>
              <a:cs typeface="Arial MT"/>
            </a:endParaRPr>
          </a:p>
          <a:p>
            <a:pPr marL="49530">
              <a:lnSpc>
                <a:spcPct val="100000"/>
              </a:lnSpc>
              <a:spcBef>
                <a:spcPts val="19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Comprendre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l’importance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du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langage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non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verbal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en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communication.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2603" y="4952916"/>
            <a:ext cx="76231" cy="76230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895013" y="528864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5013" y="546016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5013" y="563169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5013" y="580321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95013" y="597473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014528" y="4825491"/>
            <a:ext cx="1059815" cy="1229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030">
              <a:lnSpc>
                <a:spcPct val="100000"/>
              </a:lnSpc>
              <a:spcBef>
                <a:spcPts val="100"/>
              </a:spcBef>
            </a:pPr>
            <a:r>
              <a:rPr sz="1600" b="1" spc="50" dirty="0">
                <a:solidFill>
                  <a:srgbClr val="002938"/>
                </a:solidFill>
                <a:latin typeface="Calibri"/>
                <a:cs typeface="Calibri"/>
              </a:rPr>
              <a:t>POUR</a:t>
            </a:r>
            <a:r>
              <a:rPr sz="1600" b="1" spc="165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002938"/>
                </a:solidFill>
                <a:latin typeface="Calibri"/>
                <a:cs typeface="Calibri"/>
              </a:rPr>
              <a:t>QUI</a:t>
            </a:r>
            <a:endParaRPr sz="1600" dirty="0">
              <a:latin typeface="Calibri"/>
              <a:cs typeface="Calibri"/>
            </a:endParaRPr>
          </a:p>
          <a:p>
            <a:pPr marL="12700" marR="213360">
              <a:lnSpc>
                <a:spcPct val="114500"/>
              </a:lnSpc>
              <a:spcBef>
                <a:spcPts val="69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Managers Directeurs Chef</a:t>
            </a:r>
            <a:r>
              <a:rPr sz="1000" spc="-1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d’équipes Entrepreneurs </a:t>
            </a:r>
            <a:r>
              <a:rPr sz="1000" spc="-10" dirty="0" err="1">
                <a:solidFill>
                  <a:srgbClr val="002938"/>
                </a:solidFill>
                <a:latin typeface="Arial MT"/>
                <a:cs typeface="Arial MT"/>
              </a:rPr>
              <a:t>Employé</a:t>
            </a:r>
            <a:r>
              <a:rPr lang="fr-FR" sz="1000" spc="-10" dirty="0">
                <a:solidFill>
                  <a:srgbClr val="002938"/>
                </a:solidFill>
                <a:latin typeface="Arial MT"/>
                <a:cs typeface="Arial MT"/>
              </a:rPr>
              <a:t>s</a:t>
            </a:r>
            <a:endParaRPr sz="1000" dirty="0">
              <a:latin typeface="Arial MT"/>
              <a:cs typeface="Arial MT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89527" y="4952916"/>
            <a:ext cx="76230" cy="76230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3289580" y="529596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4" y="0"/>
                </a:moveTo>
                <a:lnTo>
                  <a:pt x="0" y="0"/>
                </a:lnTo>
                <a:lnTo>
                  <a:pt x="0" y="38114"/>
                </a:lnTo>
                <a:lnTo>
                  <a:pt x="38114" y="38114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372171" y="4825491"/>
            <a:ext cx="157607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2938"/>
                </a:solidFill>
                <a:latin typeface="Calibri"/>
                <a:cs typeface="Calibri"/>
              </a:rPr>
              <a:t>EVALUATION</a:t>
            </a:r>
            <a:endParaRPr sz="1600">
              <a:latin typeface="Calibri"/>
              <a:cs typeface="Calibri"/>
            </a:endParaRPr>
          </a:p>
          <a:p>
            <a:pPr marL="48895">
              <a:lnSpc>
                <a:spcPct val="100000"/>
              </a:lnSpc>
              <a:spcBef>
                <a:spcPts val="108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Jeu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Rôle</a:t>
            </a:r>
            <a:r>
              <a:rPr sz="1000" spc="-9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&amp;</a:t>
            </a:r>
            <a:r>
              <a:rPr sz="1000" spc="-1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Auto-analyse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32658" y="690466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32658" y="707618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32658" y="724771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32658" y="741923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32658" y="759075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32658" y="776227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32658" y="793379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32658" y="827684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32658" y="844836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32658" y="879140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1841" y="6486516"/>
            <a:ext cx="76230" cy="76231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1044485" y="6358635"/>
            <a:ext cx="4083685" cy="2531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55" dirty="0">
                <a:solidFill>
                  <a:srgbClr val="002938"/>
                </a:solidFill>
                <a:latin typeface="Calibri"/>
                <a:cs typeface="Calibri"/>
              </a:rPr>
              <a:t>PROGRAMME</a:t>
            </a:r>
            <a:endParaRPr sz="1600">
              <a:latin typeface="Calibri"/>
              <a:cs typeface="Calibri"/>
            </a:endParaRPr>
          </a:p>
          <a:p>
            <a:pPr marL="120014" marR="1715770">
              <a:lnSpc>
                <a:spcPct val="115999"/>
              </a:lnSpc>
              <a:spcBef>
                <a:spcPts val="1320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codes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gestuelle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(body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langage)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8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DOs</a:t>
            </a:r>
            <a:r>
              <a:rPr sz="1000" spc="-8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or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DON’Ts</a:t>
            </a:r>
            <a:r>
              <a:rPr sz="1000" spc="-8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du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professionnel</a:t>
            </a:r>
            <a:endParaRPr sz="1000">
              <a:latin typeface="Arial MT"/>
              <a:cs typeface="Arial MT"/>
            </a:endParaRPr>
          </a:p>
          <a:p>
            <a:pPr marL="120014">
              <a:lnSpc>
                <a:spcPct val="100000"/>
              </a:lnSpc>
              <a:spcBef>
                <a:spcPts val="95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DOs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or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DON’Ts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sur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continent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africain</a:t>
            </a:r>
            <a:endParaRPr sz="1000">
              <a:latin typeface="Arial MT"/>
              <a:cs typeface="Arial MT"/>
            </a:endParaRPr>
          </a:p>
          <a:p>
            <a:pPr marL="120014">
              <a:lnSpc>
                <a:spcPct val="100000"/>
              </a:lnSpc>
              <a:spcBef>
                <a:spcPts val="19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Comment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faire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bonne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impression</a:t>
            </a:r>
            <a:endParaRPr sz="1000">
              <a:latin typeface="Arial MT"/>
              <a:cs typeface="Arial MT"/>
            </a:endParaRPr>
          </a:p>
          <a:p>
            <a:pPr marL="120014" marR="786765">
              <a:lnSpc>
                <a:spcPts val="1390"/>
              </a:lnSpc>
              <a:spcBef>
                <a:spcPts val="1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Comment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affirmer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leadership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sans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prononcer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mot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Comment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s’habiller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selon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circonstances</a:t>
            </a:r>
            <a:endParaRPr sz="1000">
              <a:latin typeface="Arial MT"/>
              <a:cs typeface="Arial MT"/>
            </a:endParaRPr>
          </a:p>
          <a:p>
            <a:pPr marL="120014" marR="5080">
              <a:lnSpc>
                <a:spcPct val="108000"/>
              </a:lnSpc>
              <a:spcBef>
                <a:spcPts val="2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L’importance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du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Dress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code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comment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il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impacte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notre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image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celle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lacompagnie</a:t>
            </a:r>
            <a:endParaRPr sz="1000">
              <a:latin typeface="Arial MT"/>
              <a:cs typeface="Arial MT"/>
            </a:endParaRPr>
          </a:p>
          <a:p>
            <a:pPr marL="120014">
              <a:lnSpc>
                <a:spcPct val="100000"/>
              </a:lnSpc>
              <a:spcBef>
                <a:spcPts val="31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Dress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code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du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manager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moderne</a:t>
            </a:r>
            <a:endParaRPr sz="1000">
              <a:latin typeface="Arial MT"/>
              <a:cs typeface="Arial MT"/>
            </a:endParaRPr>
          </a:p>
          <a:p>
            <a:pPr marL="120014" marR="203200">
              <a:lnSpc>
                <a:spcPct val="108000"/>
              </a:lnSpc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L’art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l’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«</a:t>
            </a:r>
            <a:r>
              <a:rPr sz="1000" spc="-1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African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Chic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»</a:t>
            </a:r>
            <a:r>
              <a:rPr sz="1000" spc="-1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plutôt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qu’exotique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ou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comment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concilier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la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modernité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tenues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africaines</a:t>
            </a:r>
            <a:endParaRPr sz="1000">
              <a:latin typeface="Arial MT"/>
              <a:cs typeface="Arial MT"/>
            </a:endParaRPr>
          </a:p>
          <a:p>
            <a:pPr marL="120014">
              <a:lnSpc>
                <a:spcPct val="100000"/>
              </a:lnSpc>
              <a:spcBef>
                <a:spcPts val="31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code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descouleurs.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0" y="3444188"/>
            <a:ext cx="7553325" cy="9525"/>
          </a:xfrm>
          <a:custGeom>
            <a:avLst/>
            <a:gdLst/>
            <a:ahLst/>
            <a:cxnLst/>
            <a:rect l="l" t="t" r="r" b="b"/>
            <a:pathLst>
              <a:path w="7553325" h="9525">
                <a:moveTo>
                  <a:pt x="7553325" y="0"/>
                </a:moveTo>
                <a:lnTo>
                  <a:pt x="0" y="0"/>
                </a:lnTo>
                <a:lnTo>
                  <a:pt x="0" y="9517"/>
                </a:lnTo>
                <a:lnTo>
                  <a:pt x="7553325" y="9517"/>
                </a:lnTo>
                <a:lnTo>
                  <a:pt x="7553325" y="0"/>
                </a:lnTo>
                <a:close/>
              </a:path>
            </a:pathLst>
          </a:custGeom>
          <a:solidFill>
            <a:srgbClr val="000000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635055" y="5792622"/>
            <a:ext cx="2918460" cy="4904105"/>
          </a:xfrm>
          <a:custGeom>
            <a:avLst/>
            <a:gdLst/>
            <a:ahLst/>
            <a:cxnLst/>
            <a:rect l="l" t="t" r="r" b="b"/>
            <a:pathLst>
              <a:path w="2918459" h="4904105">
                <a:moveTo>
                  <a:pt x="1285621" y="4903952"/>
                </a:moveTo>
                <a:lnTo>
                  <a:pt x="1251115" y="4876597"/>
                </a:lnTo>
                <a:lnTo>
                  <a:pt x="1217155" y="4846358"/>
                </a:lnTo>
                <a:lnTo>
                  <a:pt x="1184960" y="4814201"/>
                </a:lnTo>
                <a:lnTo>
                  <a:pt x="1154607" y="4780216"/>
                </a:lnTo>
                <a:lnTo>
                  <a:pt x="1126197" y="4744466"/>
                </a:lnTo>
                <a:lnTo>
                  <a:pt x="1099807" y="4707026"/>
                </a:lnTo>
                <a:lnTo>
                  <a:pt x="1075537" y="4667974"/>
                </a:lnTo>
                <a:lnTo>
                  <a:pt x="1053465" y="4627384"/>
                </a:lnTo>
                <a:lnTo>
                  <a:pt x="1033703" y="4585335"/>
                </a:lnTo>
                <a:lnTo>
                  <a:pt x="1016317" y="4541901"/>
                </a:lnTo>
                <a:lnTo>
                  <a:pt x="1001395" y="4497159"/>
                </a:lnTo>
                <a:lnTo>
                  <a:pt x="989050" y="4451172"/>
                </a:lnTo>
                <a:lnTo>
                  <a:pt x="979347" y="4404030"/>
                </a:lnTo>
                <a:lnTo>
                  <a:pt x="912647" y="4021874"/>
                </a:lnTo>
                <a:lnTo>
                  <a:pt x="892454" y="4010876"/>
                </a:lnTo>
                <a:lnTo>
                  <a:pt x="0" y="4903952"/>
                </a:lnTo>
                <a:lnTo>
                  <a:pt x="1285621" y="4903952"/>
                </a:lnTo>
                <a:close/>
              </a:path>
              <a:path w="2918459" h="4904105">
                <a:moveTo>
                  <a:pt x="2918269" y="0"/>
                </a:moveTo>
                <a:lnTo>
                  <a:pt x="2447455" y="455244"/>
                </a:lnTo>
                <a:lnTo>
                  <a:pt x="1798154" y="363385"/>
                </a:lnTo>
                <a:lnTo>
                  <a:pt x="1749183" y="361289"/>
                </a:lnTo>
                <a:lnTo>
                  <a:pt x="1702130" y="368604"/>
                </a:lnTo>
                <a:lnTo>
                  <a:pt x="1658061" y="384530"/>
                </a:lnTo>
                <a:lnTo>
                  <a:pt x="1618043" y="408305"/>
                </a:lnTo>
                <a:lnTo>
                  <a:pt x="1583143" y="439115"/>
                </a:lnTo>
                <a:lnTo>
                  <a:pt x="1554403" y="476211"/>
                </a:lnTo>
                <a:lnTo>
                  <a:pt x="1532915" y="518795"/>
                </a:lnTo>
                <a:lnTo>
                  <a:pt x="1519707" y="566089"/>
                </a:lnTo>
                <a:lnTo>
                  <a:pt x="1405890" y="1212786"/>
                </a:lnTo>
                <a:lnTo>
                  <a:pt x="826973" y="1520215"/>
                </a:lnTo>
                <a:lnTo>
                  <a:pt x="786079" y="1547368"/>
                </a:lnTo>
                <a:lnTo>
                  <a:pt x="752259" y="1580972"/>
                </a:lnTo>
                <a:lnTo>
                  <a:pt x="725919" y="1619783"/>
                </a:lnTo>
                <a:lnTo>
                  <a:pt x="707466" y="1662518"/>
                </a:lnTo>
                <a:lnTo>
                  <a:pt x="697280" y="1707946"/>
                </a:lnTo>
                <a:lnTo>
                  <a:pt x="695794" y="1754809"/>
                </a:lnTo>
                <a:lnTo>
                  <a:pt x="703402" y="1801863"/>
                </a:lnTo>
                <a:lnTo>
                  <a:pt x="720483" y="1847850"/>
                </a:lnTo>
                <a:lnTo>
                  <a:pt x="1008722" y="2437600"/>
                </a:lnTo>
                <a:lnTo>
                  <a:pt x="720483" y="3027349"/>
                </a:lnTo>
                <a:lnTo>
                  <a:pt x="703402" y="3073336"/>
                </a:lnTo>
                <a:lnTo>
                  <a:pt x="695794" y="3120390"/>
                </a:lnTo>
                <a:lnTo>
                  <a:pt x="697280" y="3167253"/>
                </a:lnTo>
                <a:lnTo>
                  <a:pt x="707466" y="3212681"/>
                </a:lnTo>
                <a:lnTo>
                  <a:pt x="725919" y="3255429"/>
                </a:lnTo>
                <a:lnTo>
                  <a:pt x="752259" y="3294227"/>
                </a:lnTo>
                <a:lnTo>
                  <a:pt x="786079" y="3327831"/>
                </a:lnTo>
                <a:lnTo>
                  <a:pt x="826973" y="3354984"/>
                </a:lnTo>
                <a:lnTo>
                  <a:pt x="1406499" y="3662426"/>
                </a:lnTo>
                <a:lnTo>
                  <a:pt x="1519707" y="4309122"/>
                </a:lnTo>
                <a:lnTo>
                  <a:pt x="1532915" y="4356405"/>
                </a:lnTo>
                <a:lnTo>
                  <a:pt x="1554403" y="4398988"/>
                </a:lnTo>
                <a:lnTo>
                  <a:pt x="1583143" y="4436084"/>
                </a:lnTo>
                <a:lnTo>
                  <a:pt x="1618043" y="4466895"/>
                </a:lnTo>
                <a:lnTo>
                  <a:pt x="1658061" y="4490656"/>
                </a:lnTo>
                <a:lnTo>
                  <a:pt x="1702130" y="4506582"/>
                </a:lnTo>
                <a:lnTo>
                  <a:pt x="1749183" y="4513897"/>
                </a:lnTo>
                <a:lnTo>
                  <a:pt x="1798154" y="4511802"/>
                </a:lnTo>
                <a:lnTo>
                  <a:pt x="2448064" y="4419955"/>
                </a:lnTo>
                <a:lnTo>
                  <a:pt x="2918269" y="4875187"/>
                </a:lnTo>
                <a:lnTo>
                  <a:pt x="2918269" y="4419955"/>
                </a:lnTo>
                <a:lnTo>
                  <a:pt x="2918269" y="455244"/>
                </a:lnTo>
                <a:lnTo>
                  <a:pt x="2918269" y="0"/>
                </a:lnTo>
                <a:close/>
              </a:path>
            </a:pathLst>
          </a:custGeom>
          <a:solidFill>
            <a:srgbClr val="00367B">
              <a:alpha val="129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047749" y="1832356"/>
            <a:ext cx="5462270" cy="1352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615"/>
              </a:lnSpc>
              <a:spcBef>
                <a:spcPts val="100"/>
              </a:spcBef>
            </a:pPr>
            <a:r>
              <a:rPr sz="2200" b="1" spc="70" dirty="0">
                <a:latin typeface="Arial"/>
                <a:cs typeface="Arial"/>
              </a:rPr>
              <a:t>Formation</a:t>
            </a:r>
            <a:endParaRPr sz="2200" dirty="0">
              <a:latin typeface="Arial"/>
              <a:cs typeface="Arial"/>
            </a:endParaRPr>
          </a:p>
          <a:p>
            <a:pPr marL="12065" marR="5080" algn="ctr">
              <a:lnSpc>
                <a:spcPts val="2620"/>
              </a:lnSpc>
              <a:spcBef>
                <a:spcPts val="80"/>
              </a:spcBef>
            </a:pP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TECHNIQUES</a:t>
            </a:r>
            <a:r>
              <a:rPr sz="2200" spc="-5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DE</a:t>
            </a:r>
            <a:r>
              <a:rPr sz="2200" spc="-5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COMMUNICATION </a:t>
            </a:r>
            <a:r>
              <a:rPr sz="2200" spc="-20" dirty="0">
                <a:solidFill>
                  <a:srgbClr val="00367B"/>
                </a:solidFill>
                <a:latin typeface="Arial Black"/>
                <a:cs typeface="Arial Black"/>
              </a:rPr>
              <a:t>NON-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VERBALE</a:t>
            </a:r>
            <a:r>
              <a:rPr sz="2200" spc="-2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&amp;</a:t>
            </a:r>
            <a:r>
              <a:rPr sz="2200" spc="-2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DRESS</a:t>
            </a:r>
            <a:r>
              <a:rPr sz="2200" spc="-20" dirty="0">
                <a:solidFill>
                  <a:srgbClr val="00367B"/>
                </a:solidFill>
                <a:latin typeface="Arial Black"/>
                <a:cs typeface="Arial Black"/>
              </a:rPr>
              <a:t> CODE</a:t>
            </a:r>
            <a:endParaRPr sz="2200" dirty="0">
              <a:latin typeface="Arial Black"/>
              <a:cs typeface="Arial Black"/>
            </a:endParaRPr>
          </a:p>
          <a:p>
            <a:pPr marL="145415" algn="ctr">
              <a:lnSpc>
                <a:spcPct val="100000"/>
              </a:lnSpc>
              <a:spcBef>
                <a:spcPts val="830"/>
              </a:spcBef>
              <a:tabLst>
                <a:tab pos="1974214" algn="l"/>
              </a:tabLst>
            </a:pP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2</a:t>
            </a:r>
            <a:r>
              <a:rPr sz="1400" spc="14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jours</a:t>
            </a:r>
            <a:r>
              <a:rPr sz="1400" spc="23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E36B09"/>
                </a:solidFill>
                <a:latin typeface="Arial MT"/>
                <a:cs typeface="Arial MT"/>
              </a:rPr>
              <a:t>(8h</a:t>
            </a:r>
            <a:r>
              <a:rPr lang="fr-FR" sz="1400" spc="-20" dirty="0">
                <a:solidFill>
                  <a:srgbClr val="E36B09"/>
                </a:solidFill>
                <a:latin typeface="Arial MT"/>
                <a:cs typeface="Arial MT"/>
              </a:rPr>
              <a:t>/jr</a:t>
            </a:r>
            <a:r>
              <a:rPr sz="1400" spc="-20" dirty="0">
                <a:solidFill>
                  <a:srgbClr val="E36B09"/>
                </a:solidFill>
                <a:latin typeface="Arial MT"/>
                <a:cs typeface="Arial MT"/>
              </a:rPr>
              <a:t>)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	</a:t>
            </a:r>
            <a:r>
              <a:rPr sz="1400" spc="50" dirty="0">
                <a:solidFill>
                  <a:srgbClr val="E36B09"/>
                </a:solidFill>
                <a:latin typeface="Arial MT"/>
                <a:cs typeface="Arial MT"/>
              </a:rPr>
              <a:t>Présentiel</a:t>
            </a:r>
            <a:r>
              <a:rPr sz="1400" spc="18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ou</a:t>
            </a:r>
            <a:r>
              <a:rPr sz="1400" spc="9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65" dirty="0">
                <a:solidFill>
                  <a:srgbClr val="E36B09"/>
                </a:solidFill>
                <a:latin typeface="Arial MT"/>
                <a:cs typeface="Arial MT"/>
              </a:rPr>
              <a:t>distanciel</a:t>
            </a:r>
            <a:endParaRPr sz="1400" dirty="0">
              <a:latin typeface="Arial MT"/>
              <a:cs typeface="Arial MT"/>
            </a:endParaRPr>
          </a:p>
        </p:txBody>
      </p:sp>
      <p:pic>
        <p:nvPicPr>
          <p:cNvPr id="36" name="object 3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32890" y="2961014"/>
            <a:ext cx="266810" cy="238200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09011" y="2939126"/>
            <a:ext cx="257282" cy="238200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13485" y="148282"/>
            <a:ext cx="1194659" cy="6379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3325" cy="7407275"/>
            <a:chOff x="0" y="0"/>
            <a:chExt cx="7553325" cy="74072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3325" cy="332536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289303"/>
              <a:ext cx="7553325" cy="5981700"/>
            </a:xfrm>
            <a:custGeom>
              <a:avLst/>
              <a:gdLst/>
              <a:ahLst/>
              <a:cxnLst/>
              <a:rect l="l" t="t" r="r" b="b"/>
              <a:pathLst>
                <a:path w="7553325" h="5981700">
                  <a:moveTo>
                    <a:pt x="7553325" y="0"/>
                  </a:moveTo>
                  <a:lnTo>
                    <a:pt x="4109313" y="0"/>
                  </a:lnTo>
                  <a:lnTo>
                    <a:pt x="3774922" y="0"/>
                  </a:lnTo>
                  <a:lnTo>
                    <a:pt x="3440455" y="0"/>
                  </a:lnTo>
                  <a:lnTo>
                    <a:pt x="3385401" y="12700"/>
                  </a:lnTo>
                  <a:lnTo>
                    <a:pt x="3275901" y="12700"/>
                  </a:lnTo>
                  <a:lnTo>
                    <a:pt x="3221469" y="25400"/>
                  </a:lnTo>
                  <a:lnTo>
                    <a:pt x="3167253" y="25400"/>
                  </a:lnTo>
                  <a:lnTo>
                    <a:pt x="3113278" y="38100"/>
                  </a:lnTo>
                  <a:lnTo>
                    <a:pt x="3059519" y="38100"/>
                  </a:lnTo>
                  <a:lnTo>
                    <a:pt x="3005988" y="50800"/>
                  </a:lnTo>
                  <a:lnTo>
                    <a:pt x="2952699" y="50800"/>
                  </a:lnTo>
                  <a:lnTo>
                    <a:pt x="2899651" y="63500"/>
                  </a:lnTo>
                  <a:lnTo>
                    <a:pt x="2846857" y="63500"/>
                  </a:lnTo>
                  <a:lnTo>
                    <a:pt x="2689974" y="101600"/>
                  </a:lnTo>
                  <a:lnTo>
                    <a:pt x="2638209" y="101600"/>
                  </a:lnTo>
                  <a:lnTo>
                    <a:pt x="2087473" y="241300"/>
                  </a:lnTo>
                  <a:lnTo>
                    <a:pt x="2039226" y="266700"/>
                  </a:lnTo>
                  <a:lnTo>
                    <a:pt x="1943709" y="292100"/>
                  </a:lnTo>
                  <a:lnTo>
                    <a:pt x="1896440" y="317500"/>
                  </a:lnTo>
                  <a:lnTo>
                    <a:pt x="1802930" y="342900"/>
                  </a:lnTo>
                  <a:lnTo>
                    <a:pt x="1756689" y="368300"/>
                  </a:lnTo>
                  <a:lnTo>
                    <a:pt x="1710804" y="381000"/>
                  </a:lnTo>
                  <a:lnTo>
                    <a:pt x="1665262" y="406400"/>
                  </a:lnTo>
                  <a:lnTo>
                    <a:pt x="1620088" y="419100"/>
                  </a:lnTo>
                  <a:lnTo>
                    <a:pt x="1575269" y="444500"/>
                  </a:lnTo>
                  <a:lnTo>
                    <a:pt x="1530832" y="457200"/>
                  </a:lnTo>
                  <a:lnTo>
                    <a:pt x="1486750" y="482600"/>
                  </a:lnTo>
                  <a:lnTo>
                    <a:pt x="1443062" y="495300"/>
                  </a:lnTo>
                  <a:lnTo>
                    <a:pt x="1356817" y="546100"/>
                  </a:lnTo>
                  <a:lnTo>
                    <a:pt x="1314284" y="558800"/>
                  </a:lnTo>
                  <a:lnTo>
                    <a:pt x="1189062" y="635000"/>
                  </a:lnTo>
                  <a:lnTo>
                    <a:pt x="1148143" y="647700"/>
                  </a:lnTo>
                  <a:lnTo>
                    <a:pt x="1067523" y="698500"/>
                  </a:lnTo>
                  <a:lnTo>
                    <a:pt x="988606" y="749300"/>
                  </a:lnTo>
                  <a:lnTo>
                    <a:pt x="911402" y="800100"/>
                  </a:lnTo>
                  <a:lnTo>
                    <a:pt x="835964" y="850900"/>
                  </a:lnTo>
                  <a:lnTo>
                    <a:pt x="762330" y="901700"/>
                  </a:lnTo>
                  <a:lnTo>
                    <a:pt x="690524" y="952500"/>
                  </a:lnTo>
                  <a:lnTo>
                    <a:pt x="620598" y="1003300"/>
                  </a:lnTo>
                  <a:lnTo>
                    <a:pt x="586346" y="1041400"/>
                  </a:lnTo>
                  <a:lnTo>
                    <a:pt x="552564" y="1066800"/>
                  </a:lnTo>
                  <a:lnTo>
                    <a:pt x="519277" y="1092200"/>
                  </a:lnTo>
                  <a:lnTo>
                    <a:pt x="486486" y="1117600"/>
                  </a:lnTo>
                  <a:lnTo>
                    <a:pt x="454177" y="1155700"/>
                  </a:lnTo>
                  <a:lnTo>
                    <a:pt x="422376" y="1181100"/>
                  </a:lnTo>
                  <a:lnTo>
                    <a:pt x="391071" y="1206500"/>
                  </a:lnTo>
                  <a:lnTo>
                    <a:pt x="360273" y="1244600"/>
                  </a:lnTo>
                  <a:lnTo>
                    <a:pt x="329996" y="1270000"/>
                  </a:lnTo>
                  <a:lnTo>
                    <a:pt x="300240" y="1295400"/>
                  </a:lnTo>
                  <a:lnTo>
                    <a:pt x="270992" y="1333500"/>
                  </a:lnTo>
                  <a:lnTo>
                    <a:pt x="242277" y="1358900"/>
                  </a:lnTo>
                  <a:lnTo>
                    <a:pt x="214096" y="1397000"/>
                  </a:lnTo>
                  <a:lnTo>
                    <a:pt x="186448" y="1422400"/>
                  </a:lnTo>
                  <a:lnTo>
                    <a:pt x="159334" y="1460500"/>
                  </a:lnTo>
                  <a:lnTo>
                    <a:pt x="132765" y="1485900"/>
                  </a:lnTo>
                  <a:lnTo>
                    <a:pt x="106756" y="1524000"/>
                  </a:lnTo>
                  <a:lnTo>
                    <a:pt x="81292" y="1549400"/>
                  </a:lnTo>
                  <a:lnTo>
                    <a:pt x="56388" y="1587500"/>
                  </a:lnTo>
                  <a:lnTo>
                    <a:pt x="32042" y="1625600"/>
                  </a:lnTo>
                  <a:lnTo>
                    <a:pt x="8267" y="1651000"/>
                  </a:lnTo>
                  <a:lnTo>
                    <a:pt x="0" y="1663700"/>
                  </a:lnTo>
                  <a:lnTo>
                    <a:pt x="0" y="4305300"/>
                  </a:lnTo>
                  <a:lnTo>
                    <a:pt x="8267" y="4318000"/>
                  </a:lnTo>
                  <a:lnTo>
                    <a:pt x="32042" y="4356100"/>
                  </a:lnTo>
                  <a:lnTo>
                    <a:pt x="56388" y="4381500"/>
                  </a:lnTo>
                  <a:lnTo>
                    <a:pt x="81292" y="4419600"/>
                  </a:lnTo>
                  <a:lnTo>
                    <a:pt x="106756" y="4445000"/>
                  </a:lnTo>
                  <a:lnTo>
                    <a:pt x="132765" y="4483100"/>
                  </a:lnTo>
                  <a:lnTo>
                    <a:pt x="159334" y="4508500"/>
                  </a:lnTo>
                  <a:lnTo>
                    <a:pt x="186448" y="4546600"/>
                  </a:lnTo>
                  <a:lnTo>
                    <a:pt x="214096" y="4572000"/>
                  </a:lnTo>
                  <a:lnTo>
                    <a:pt x="242277" y="4610100"/>
                  </a:lnTo>
                  <a:lnTo>
                    <a:pt x="270992" y="4635500"/>
                  </a:lnTo>
                  <a:lnTo>
                    <a:pt x="300240" y="4673600"/>
                  </a:lnTo>
                  <a:lnTo>
                    <a:pt x="329996" y="4699000"/>
                  </a:lnTo>
                  <a:lnTo>
                    <a:pt x="360273" y="4724400"/>
                  </a:lnTo>
                  <a:lnTo>
                    <a:pt x="391071" y="4762500"/>
                  </a:lnTo>
                  <a:lnTo>
                    <a:pt x="422376" y="4787900"/>
                  </a:lnTo>
                  <a:lnTo>
                    <a:pt x="454177" y="4813300"/>
                  </a:lnTo>
                  <a:lnTo>
                    <a:pt x="486486" y="4851400"/>
                  </a:lnTo>
                  <a:lnTo>
                    <a:pt x="519277" y="4876800"/>
                  </a:lnTo>
                  <a:lnTo>
                    <a:pt x="552564" y="4902200"/>
                  </a:lnTo>
                  <a:lnTo>
                    <a:pt x="586346" y="4940300"/>
                  </a:lnTo>
                  <a:lnTo>
                    <a:pt x="620598" y="4965700"/>
                  </a:lnTo>
                  <a:lnTo>
                    <a:pt x="690524" y="5016500"/>
                  </a:lnTo>
                  <a:lnTo>
                    <a:pt x="762330" y="5067300"/>
                  </a:lnTo>
                  <a:lnTo>
                    <a:pt x="835964" y="5118100"/>
                  </a:lnTo>
                  <a:lnTo>
                    <a:pt x="911402" y="5168900"/>
                  </a:lnTo>
                  <a:lnTo>
                    <a:pt x="988606" y="5219700"/>
                  </a:lnTo>
                  <a:lnTo>
                    <a:pt x="1067523" y="5270500"/>
                  </a:lnTo>
                  <a:lnTo>
                    <a:pt x="1189062" y="5346700"/>
                  </a:lnTo>
                  <a:lnTo>
                    <a:pt x="1230401" y="5359400"/>
                  </a:lnTo>
                  <a:lnTo>
                    <a:pt x="1356817" y="5435600"/>
                  </a:lnTo>
                  <a:lnTo>
                    <a:pt x="1399743" y="5448300"/>
                  </a:lnTo>
                  <a:lnTo>
                    <a:pt x="1486750" y="5499100"/>
                  </a:lnTo>
                  <a:lnTo>
                    <a:pt x="1530832" y="5511800"/>
                  </a:lnTo>
                  <a:lnTo>
                    <a:pt x="1575269" y="5537200"/>
                  </a:lnTo>
                  <a:lnTo>
                    <a:pt x="1620088" y="5549900"/>
                  </a:lnTo>
                  <a:lnTo>
                    <a:pt x="1665262" y="5575300"/>
                  </a:lnTo>
                  <a:lnTo>
                    <a:pt x="1710804" y="5588000"/>
                  </a:lnTo>
                  <a:lnTo>
                    <a:pt x="1756689" y="5613400"/>
                  </a:lnTo>
                  <a:lnTo>
                    <a:pt x="1849513" y="5638800"/>
                  </a:lnTo>
                  <a:lnTo>
                    <a:pt x="1896440" y="5664200"/>
                  </a:lnTo>
                  <a:lnTo>
                    <a:pt x="2039226" y="5702300"/>
                  </a:lnTo>
                  <a:lnTo>
                    <a:pt x="2087473" y="5727700"/>
                  </a:lnTo>
                  <a:lnTo>
                    <a:pt x="2689974" y="5880100"/>
                  </a:lnTo>
                  <a:lnTo>
                    <a:pt x="2742006" y="5880100"/>
                  </a:lnTo>
                  <a:lnTo>
                    <a:pt x="2846857" y="5905500"/>
                  </a:lnTo>
                  <a:lnTo>
                    <a:pt x="2899651" y="5905500"/>
                  </a:lnTo>
                  <a:lnTo>
                    <a:pt x="3005988" y="5930900"/>
                  </a:lnTo>
                  <a:lnTo>
                    <a:pt x="3059519" y="5930900"/>
                  </a:lnTo>
                  <a:lnTo>
                    <a:pt x="3113278" y="5943600"/>
                  </a:lnTo>
                  <a:lnTo>
                    <a:pt x="3167253" y="5943600"/>
                  </a:lnTo>
                  <a:lnTo>
                    <a:pt x="3221469" y="5956300"/>
                  </a:lnTo>
                  <a:lnTo>
                    <a:pt x="3330537" y="5956300"/>
                  </a:lnTo>
                  <a:lnTo>
                    <a:pt x="3385401" y="5969000"/>
                  </a:lnTo>
                  <a:lnTo>
                    <a:pt x="3606825" y="5969000"/>
                  </a:lnTo>
                  <a:lnTo>
                    <a:pt x="3662667" y="5981700"/>
                  </a:lnTo>
                  <a:lnTo>
                    <a:pt x="3887101" y="5981700"/>
                  </a:lnTo>
                  <a:lnTo>
                    <a:pt x="3942943" y="5969000"/>
                  </a:lnTo>
                  <a:lnTo>
                    <a:pt x="4164368" y="5969000"/>
                  </a:lnTo>
                  <a:lnTo>
                    <a:pt x="4219219" y="5956300"/>
                  </a:lnTo>
                  <a:lnTo>
                    <a:pt x="4328299" y="5956300"/>
                  </a:lnTo>
                  <a:lnTo>
                    <a:pt x="4382503" y="5943600"/>
                  </a:lnTo>
                  <a:lnTo>
                    <a:pt x="4436491" y="5943600"/>
                  </a:lnTo>
                  <a:lnTo>
                    <a:pt x="4490250" y="5930900"/>
                  </a:lnTo>
                  <a:lnTo>
                    <a:pt x="4543780" y="5930900"/>
                  </a:lnTo>
                  <a:lnTo>
                    <a:pt x="4650117" y="5905500"/>
                  </a:lnTo>
                  <a:lnTo>
                    <a:pt x="4702924" y="5905500"/>
                  </a:lnTo>
                  <a:lnTo>
                    <a:pt x="4807763" y="5880100"/>
                  </a:lnTo>
                  <a:lnTo>
                    <a:pt x="4859794" y="5880100"/>
                  </a:lnTo>
                  <a:lnTo>
                    <a:pt x="5462308" y="5727700"/>
                  </a:lnTo>
                  <a:lnTo>
                    <a:pt x="5510555" y="5702300"/>
                  </a:lnTo>
                  <a:lnTo>
                    <a:pt x="5653341" y="5664200"/>
                  </a:lnTo>
                  <a:lnTo>
                    <a:pt x="5700268" y="5638800"/>
                  </a:lnTo>
                  <a:lnTo>
                    <a:pt x="5793105" y="5613400"/>
                  </a:lnTo>
                  <a:lnTo>
                    <a:pt x="5838990" y="5588000"/>
                  </a:lnTo>
                  <a:lnTo>
                    <a:pt x="5884532" y="5575300"/>
                  </a:lnTo>
                  <a:lnTo>
                    <a:pt x="5929706" y="5549900"/>
                  </a:lnTo>
                  <a:lnTo>
                    <a:pt x="5974524" y="5537200"/>
                  </a:lnTo>
                  <a:lnTo>
                    <a:pt x="6018962" y="5511800"/>
                  </a:lnTo>
                  <a:lnTo>
                    <a:pt x="6063043" y="5499100"/>
                  </a:lnTo>
                  <a:lnTo>
                    <a:pt x="6150051" y="5448300"/>
                  </a:lnTo>
                  <a:lnTo>
                    <a:pt x="6192977" y="5435600"/>
                  </a:lnTo>
                  <a:lnTo>
                    <a:pt x="6319393" y="5359400"/>
                  </a:lnTo>
                  <a:lnTo>
                    <a:pt x="6360731" y="5346700"/>
                  </a:lnTo>
                  <a:lnTo>
                    <a:pt x="6482283" y="5270500"/>
                  </a:lnTo>
                  <a:lnTo>
                    <a:pt x="6561201" y="5219700"/>
                  </a:lnTo>
                  <a:lnTo>
                    <a:pt x="6638404" y="5168900"/>
                  </a:lnTo>
                  <a:lnTo>
                    <a:pt x="6713842" y="5118100"/>
                  </a:lnTo>
                  <a:lnTo>
                    <a:pt x="6787477" y="5067300"/>
                  </a:lnTo>
                  <a:lnTo>
                    <a:pt x="6859283" y="5016500"/>
                  </a:lnTo>
                  <a:lnTo>
                    <a:pt x="6929221" y="4965700"/>
                  </a:lnTo>
                  <a:lnTo>
                    <a:pt x="6963486" y="4940300"/>
                  </a:lnTo>
                  <a:lnTo>
                    <a:pt x="6997255" y="4902200"/>
                  </a:lnTo>
                  <a:lnTo>
                    <a:pt x="7030542" y="4876800"/>
                  </a:lnTo>
                  <a:lnTo>
                    <a:pt x="7063346" y="4851400"/>
                  </a:lnTo>
                  <a:lnTo>
                    <a:pt x="7095642" y="4813300"/>
                  </a:lnTo>
                  <a:lnTo>
                    <a:pt x="7127456" y="4787900"/>
                  </a:lnTo>
                  <a:lnTo>
                    <a:pt x="7158761" y="4762500"/>
                  </a:lnTo>
                  <a:lnTo>
                    <a:pt x="7189546" y="4724400"/>
                  </a:lnTo>
                  <a:lnTo>
                    <a:pt x="7219836" y="4699000"/>
                  </a:lnTo>
                  <a:lnTo>
                    <a:pt x="7249592" y="4673600"/>
                  </a:lnTo>
                  <a:lnTo>
                    <a:pt x="7278840" y="4635500"/>
                  </a:lnTo>
                  <a:lnTo>
                    <a:pt x="7307554" y="4610100"/>
                  </a:lnTo>
                  <a:lnTo>
                    <a:pt x="7335736" y="4572000"/>
                  </a:lnTo>
                  <a:lnTo>
                    <a:pt x="7363384" y="4546600"/>
                  </a:lnTo>
                  <a:lnTo>
                    <a:pt x="7390498" y="4508500"/>
                  </a:lnTo>
                  <a:lnTo>
                    <a:pt x="7417067" y="4483100"/>
                  </a:lnTo>
                  <a:lnTo>
                    <a:pt x="7443089" y="4445000"/>
                  </a:lnTo>
                  <a:lnTo>
                    <a:pt x="7468552" y="4419600"/>
                  </a:lnTo>
                  <a:lnTo>
                    <a:pt x="7493457" y="4381500"/>
                  </a:lnTo>
                  <a:lnTo>
                    <a:pt x="7517803" y="4356100"/>
                  </a:lnTo>
                  <a:lnTo>
                    <a:pt x="7541577" y="4318000"/>
                  </a:lnTo>
                  <a:lnTo>
                    <a:pt x="7553325" y="4305300"/>
                  </a:lnTo>
                  <a:lnTo>
                    <a:pt x="7553325" y="1676400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3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387195"/>
              <a:ext cx="7553325" cy="6019800"/>
            </a:xfrm>
            <a:custGeom>
              <a:avLst/>
              <a:gdLst/>
              <a:ahLst/>
              <a:cxnLst/>
              <a:rect l="l" t="t" r="r" b="b"/>
              <a:pathLst>
                <a:path w="7553325" h="6019800">
                  <a:moveTo>
                    <a:pt x="7553312" y="1790700"/>
                  </a:moveTo>
                  <a:lnTo>
                    <a:pt x="7540053" y="1765300"/>
                  </a:lnTo>
                  <a:lnTo>
                    <a:pt x="7517701" y="1727200"/>
                  </a:lnTo>
                  <a:lnTo>
                    <a:pt x="7494791" y="1701800"/>
                  </a:lnTo>
                  <a:lnTo>
                    <a:pt x="7471308" y="1663700"/>
                  </a:lnTo>
                  <a:lnTo>
                    <a:pt x="7447267" y="1625600"/>
                  </a:lnTo>
                  <a:lnTo>
                    <a:pt x="7422667" y="1600200"/>
                  </a:lnTo>
                  <a:lnTo>
                    <a:pt x="7397521" y="1562100"/>
                  </a:lnTo>
                  <a:lnTo>
                    <a:pt x="7371829" y="1524000"/>
                  </a:lnTo>
                  <a:lnTo>
                    <a:pt x="7345591" y="1498600"/>
                  </a:lnTo>
                  <a:lnTo>
                    <a:pt x="7318832" y="1460500"/>
                  </a:lnTo>
                  <a:lnTo>
                    <a:pt x="7291527" y="1435100"/>
                  </a:lnTo>
                  <a:lnTo>
                    <a:pt x="7263689" y="1397000"/>
                  </a:lnTo>
                  <a:lnTo>
                    <a:pt x="7235330" y="1371600"/>
                  </a:lnTo>
                  <a:lnTo>
                    <a:pt x="7206450" y="1333500"/>
                  </a:lnTo>
                  <a:lnTo>
                    <a:pt x="7177062" y="1308100"/>
                  </a:lnTo>
                  <a:lnTo>
                    <a:pt x="7147166" y="1270000"/>
                  </a:lnTo>
                  <a:lnTo>
                    <a:pt x="7116750" y="1244600"/>
                  </a:lnTo>
                  <a:lnTo>
                    <a:pt x="7085838" y="1206500"/>
                  </a:lnTo>
                  <a:lnTo>
                    <a:pt x="7054431" y="1181100"/>
                  </a:lnTo>
                  <a:lnTo>
                    <a:pt x="7022528" y="1155700"/>
                  </a:lnTo>
                  <a:lnTo>
                    <a:pt x="6990143" y="1117600"/>
                  </a:lnTo>
                  <a:lnTo>
                    <a:pt x="6957276" y="1092200"/>
                  </a:lnTo>
                  <a:lnTo>
                    <a:pt x="6923913" y="1066800"/>
                  </a:lnTo>
                  <a:lnTo>
                    <a:pt x="6890093" y="1041400"/>
                  </a:lnTo>
                  <a:lnTo>
                    <a:pt x="6855790" y="1003300"/>
                  </a:lnTo>
                  <a:lnTo>
                    <a:pt x="6821030" y="977900"/>
                  </a:lnTo>
                  <a:lnTo>
                    <a:pt x="6750113" y="927100"/>
                  </a:lnTo>
                  <a:lnTo>
                    <a:pt x="6677406" y="876300"/>
                  </a:lnTo>
                  <a:lnTo>
                    <a:pt x="6640373" y="838200"/>
                  </a:lnTo>
                  <a:lnTo>
                    <a:pt x="6602908" y="812800"/>
                  </a:lnTo>
                  <a:lnTo>
                    <a:pt x="6526670" y="762000"/>
                  </a:lnTo>
                  <a:lnTo>
                    <a:pt x="6448730" y="711200"/>
                  </a:lnTo>
                  <a:lnTo>
                    <a:pt x="6409131" y="698500"/>
                  </a:lnTo>
                  <a:lnTo>
                    <a:pt x="6328702" y="647700"/>
                  </a:lnTo>
                  <a:lnTo>
                    <a:pt x="6205055" y="571500"/>
                  </a:lnTo>
                  <a:lnTo>
                    <a:pt x="6163043" y="558800"/>
                  </a:lnTo>
                  <a:lnTo>
                    <a:pt x="6077877" y="508000"/>
                  </a:lnTo>
                  <a:lnTo>
                    <a:pt x="6034722" y="495300"/>
                  </a:lnTo>
                  <a:lnTo>
                    <a:pt x="5947321" y="444500"/>
                  </a:lnTo>
                  <a:lnTo>
                    <a:pt x="5903061" y="431800"/>
                  </a:lnTo>
                  <a:lnTo>
                    <a:pt x="5858446" y="406400"/>
                  </a:lnTo>
                  <a:lnTo>
                    <a:pt x="5813476" y="393700"/>
                  </a:lnTo>
                  <a:lnTo>
                    <a:pt x="5768162" y="368300"/>
                  </a:lnTo>
                  <a:lnTo>
                    <a:pt x="5676493" y="342900"/>
                  </a:lnTo>
                  <a:lnTo>
                    <a:pt x="5630151" y="317500"/>
                  </a:lnTo>
                  <a:lnTo>
                    <a:pt x="5536476" y="292100"/>
                  </a:lnTo>
                  <a:lnTo>
                    <a:pt x="5489143" y="266700"/>
                  </a:lnTo>
                  <a:lnTo>
                    <a:pt x="5345277" y="228600"/>
                  </a:lnTo>
                  <a:lnTo>
                    <a:pt x="5296700" y="203200"/>
                  </a:lnTo>
                  <a:lnTo>
                    <a:pt x="4948491" y="114300"/>
                  </a:lnTo>
                  <a:lnTo>
                    <a:pt x="4897628" y="114300"/>
                  </a:lnTo>
                  <a:lnTo>
                    <a:pt x="4743475" y="76200"/>
                  </a:lnTo>
                  <a:lnTo>
                    <a:pt x="4691583" y="76200"/>
                  </a:lnTo>
                  <a:lnTo>
                    <a:pt x="4587049" y="50800"/>
                  </a:lnTo>
                  <a:lnTo>
                    <a:pt x="4534433" y="50800"/>
                  </a:lnTo>
                  <a:lnTo>
                    <a:pt x="4481576" y="38100"/>
                  </a:lnTo>
                  <a:lnTo>
                    <a:pt x="4428477" y="38100"/>
                  </a:lnTo>
                  <a:lnTo>
                    <a:pt x="4375162" y="25400"/>
                  </a:lnTo>
                  <a:lnTo>
                    <a:pt x="4321632" y="25400"/>
                  </a:lnTo>
                  <a:lnTo>
                    <a:pt x="4267886" y="12700"/>
                  </a:lnTo>
                  <a:lnTo>
                    <a:pt x="4159745" y="12700"/>
                  </a:lnTo>
                  <a:lnTo>
                    <a:pt x="4105376" y="0"/>
                  </a:lnTo>
                  <a:lnTo>
                    <a:pt x="3444849" y="0"/>
                  </a:lnTo>
                  <a:lnTo>
                    <a:pt x="3390481" y="12700"/>
                  </a:lnTo>
                  <a:lnTo>
                    <a:pt x="3282340" y="12700"/>
                  </a:lnTo>
                  <a:lnTo>
                    <a:pt x="3228594" y="25400"/>
                  </a:lnTo>
                  <a:lnTo>
                    <a:pt x="3175050" y="25400"/>
                  </a:lnTo>
                  <a:lnTo>
                    <a:pt x="3121736" y="38100"/>
                  </a:lnTo>
                  <a:lnTo>
                    <a:pt x="3068650" y="38100"/>
                  </a:lnTo>
                  <a:lnTo>
                    <a:pt x="3015792" y="50800"/>
                  </a:lnTo>
                  <a:lnTo>
                    <a:pt x="2963164" y="50800"/>
                  </a:lnTo>
                  <a:lnTo>
                    <a:pt x="2858630" y="76200"/>
                  </a:lnTo>
                  <a:lnTo>
                    <a:pt x="2806738" y="76200"/>
                  </a:lnTo>
                  <a:lnTo>
                    <a:pt x="2652585" y="114300"/>
                  </a:lnTo>
                  <a:lnTo>
                    <a:pt x="2601722" y="114300"/>
                  </a:lnTo>
                  <a:lnTo>
                    <a:pt x="2253513" y="203200"/>
                  </a:lnTo>
                  <a:lnTo>
                    <a:pt x="2204936" y="228600"/>
                  </a:lnTo>
                  <a:lnTo>
                    <a:pt x="2061057" y="266700"/>
                  </a:lnTo>
                  <a:lnTo>
                    <a:pt x="2013737" y="292100"/>
                  </a:lnTo>
                  <a:lnTo>
                    <a:pt x="1920049" y="317500"/>
                  </a:lnTo>
                  <a:lnTo>
                    <a:pt x="1873707" y="342900"/>
                  </a:lnTo>
                  <a:lnTo>
                    <a:pt x="1782038" y="368300"/>
                  </a:lnTo>
                  <a:lnTo>
                    <a:pt x="1736725" y="393700"/>
                  </a:lnTo>
                  <a:lnTo>
                    <a:pt x="1691754" y="406400"/>
                  </a:lnTo>
                  <a:lnTo>
                    <a:pt x="1647139" y="431800"/>
                  </a:lnTo>
                  <a:lnTo>
                    <a:pt x="1602879" y="444500"/>
                  </a:lnTo>
                  <a:lnTo>
                    <a:pt x="1515465" y="495300"/>
                  </a:lnTo>
                  <a:lnTo>
                    <a:pt x="1472311" y="508000"/>
                  </a:lnTo>
                  <a:lnTo>
                    <a:pt x="1387144" y="558800"/>
                  </a:lnTo>
                  <a:lnTo>
                    <a:pt x="1345145" y="571500"/>
                  </a:lnTo>
                  <a:lnTo>
                    <a:pt x="1221473" y="647700"/>
                  </a:lnTo>
                  <a:lnTo>
                    <a:pt x="1141044" y="698500"/>
                  </a:lnTo>
                  <a:lnTo>
                    <a:pt x="1101445" y="711200"/>
                  </a:lnTo>
                  <a:lnTo>
                    <a:pt x="1023505" y="762000"/>
                  </a:lnTo>
                  <a:lnTo>
                    <a:pt x="947267" y="812800"/>
                  </a:lnTo>
                  <a:lnTo>
                    <a:pt x="909802" y="838200"/>
                  </a:lnTo>
                  <a:lnTo>
                    <a:pt x="872769" y="876300"/>
                  </a:lnTo>
                  <a:lnTo>
                    <a:pt x="800049" y="927100"/>
                  </a:lnTo>
                  <a:lnTo>
                    <a:pt x="729145" y="977900"/>
                  </a:lnTo>
                  <a:lnTo>
                    <a:pt x="694372" y="1003300"/>
                  </a:lnTo>
                  <a:lnTo>
                    <a:pt x="660082" y="1041400"/>
                  </a:lnTo>
                  <a:lnTo>
                    <a:pt x="626249" y="1066800"/>
                  </a:lnTo>
                  <a:lnTo>
                    <a:pt x="592899" y="1092200"/>
                  </a:lnTo>
                  <a:lnTo>
                    <a:pt x="560019" y="1117600"/>
                  </a:lnTo>
                  <a:lnTo>
                    <a:pt x="527634" y="1155700"/>
                  </a:lnTo>
                  <a:lnTo>
                    <a:pt x="495731" y="1181100"/>
                  </a:lnTo>
                  <a:lnTo>
                    <a:pt x="464324" y="1206500"/>
                  </a:lnTo>
                  <a:lnTo>
                    <a:pt x="433412" y="1244600"/>
                  </a:lnTo>
                  <a:lnTo>
                    <a:pt x="402996" y="1270000"/>
                  </a:lnTo>
                  <a:lnTo>
                    <a:pt x="373100" y="1308100"/>
                  </a:lnTo>
                  <a:lnTo>
                    <a:pt x="343700" y="1333500"/>
                  </a:lnTo>
                  <a:lnTo>
                    <a:pt x="314820" y="1371600"/>
                  </a:lnTo>
                  <a:lnTo>
                    <a:pt x="286461" y="1397000"/>
                  </a:lnTo>
                  <a:lnTo>
                    <a:pt x="258635" y="1435100"/>
                  </a:lnTo>
                  <a:lnTo>
                    <a:pt x="231330" y="1460500"/>
                  </a:lnTo>
                  <a:lnTo>
                    <a:pt x="204558" y="1498600"/>
                  </a:lnTo>
                  <a:lnTo>
                    <a:pt x="178320" y="1524000"/>
                  </a:lnTo>
                  <a:lnTo>
                    <a:pt x="152628" y="1562100"/>
                  </a:lnTo>
                  <a:lnTo>
                    <a:pt x="127482" y="1600200"/>
                  </a:lnTo>
                  <a:lnTo>
                    <a:pt x="102882" y="1625600"/>
                  </a:lnTo>
                  <a:lnTo>
                    <a:pt x="78841" y="1663700"/>
                  </a:lnTo>
                  <a:lnTo>
                    <a:pt x="55359" y="1701800"/>
                  </a:lnTo>
                  <a:lnTo>
                    <a:pt x="32448" y="1727200"/>
                  </a:lnTo>
                  <a:lnTo>
                    <a:pt x="10096" y="1765300"/>
                  </a:lnTo>
                  <a:lnTo>
                    <a:pt x="0" y="1778000"/>
                  </a:lnTo>
                  <a:lnTo>
                    <a:pt x="0" y="4343400"/>
                  </a:lnTo>
                  <a:lnTo>
                    <a:pt x="10096" y="4356100"/>
                  </a:lnTo>
                  <a:lnTo>
                    <a:pt x="32448" y="4394200"/>
                  </a:lnTo>
                  <a:lnTo>
                    <a:pt x="55359" y="4432300"/>
                  </a:lnTo>
                  <a:lnTo>
                    <a:pt x="78841" y="4457700"/>
                  </a:lnTo>
                  <a:lnTo>
                    <a:pt x="102882" y="4495800"/>
                  </a:lnTo>
                  <a:lnTo>
                    <a:pt x="127482" y="4533900"/>
                  </a:lnTo>
                  <a:lnTo>
                    <a:pt x="152628" y="4559300"/>
                  </a:lnTo>
                  <a:lnTo>
                    <a:pt x="178320" y="4597400"/>
                  </a:lnTo>
                  <a:lnTo>
                    <a:pt x="204558" y="4622800"/>
                  </a:lnTo>
                  <a:lnTo>
                    <a:pt x="231330" y="4660900"/>
                  </a:lnTo>
                  <a:lnTo>
                    <a:pt x="258635" y="4699000"/>
                  </a:lnTo>
                  <a:lnTo>
                    <a:pt x="286461" y="4724400"/>
                  </a:lnTo>
                  <a:lnTo>
                    <a:pt x="314820" y="4762500"/>
                  </a:lnTo>
                  <a:lnTo>
                    <a:pt x="343700" y="4787900"/>
                  </a:lnTo>
                  <a:lnTo>
                    <a:pt x="373100" y="4826000"/>
                  </a:lnTo>
                  <a:lnTo>
                    <a:pt x="402996" y="4851400"/>
                  </a:lnTo>
                  <a:lnTo>
                    <a:pt x="433412" y="4876800"/>
                  </a:lnTo>
                  <a:lnTo>
                    <a:pt x="464324" y="4914900"/>
                  </a:lnTo>
                  <a:lnTo>
                    <a:pt x="495731" y="4940300"/>
                  </a:lnTo>
                  <a:lnTo>
                    <a:pt x="527634" y="4978400"/>
                  </a:lnTo>
                  <a:lnTo>
                    <a:pt x="560019" y="5003800"/>
                  </a:lnTo>
                  <a:lnTo>
                    <a:pt x="592899" y="5029200"/>
                  </a:lnTo>
                  <a:lnTo>
                    <a:pt x="626249" y="5054600"/>
                  </a:lnTo>
                  <a:lnTo>
                    <a:pt x="660082" y="5092700"/>
                  </a:lnTo>
                  <a:lnTo>
                    <a:pt x="729145" y="5143500"/>
                  </a:lnTo>
                  <a:lnTo>
                    <a:pt x="800049" y="5194300"/>
                  </a:lnTo>
                  <a:lnTo>
                    <a:pt x="836193" y="5232400"/>
                  </a:lnTo>
                  <a:lnTo>
                    <a:pt x="909802" y="5283200"/>
                  </a:lnTo>
                  <a:lnTo>
                    <a:pt x="985177" y="5334000"/>
                  </a:lnTo>
                  <a:lnTo>
                    <a:pt x="1062266" y="5384800"/>
                  </a:lnTo>
                  <a:lnTo>
                    <a:pt x="1141044" y="5435600"/>
                  </a:lnTo>
                  <a:lnTo>
                    <a:pt x="1181061" y="5461000"/>
                  </a:lnTo>
                  <a:lnTo>
                    <a:pt x="1221473" y="5473700"/>
                  </a:lnTo>
                  <a:lnTo>
                    <a:pt x="1345145" y="5549900"/>
                  </a:lnTo>
                  <a:lnTo>
                    <a:pt x="1387144" y="5575300"/>
                  </a:lnTo>
                  <a:lnTo>
                    <a:pt x="1429537" y="5588000"/>
                  </a:lnTo>
                  <a:lnTo>
                    <a:pt x="1515465" y="5638800"/>
                  </a:lnTo>
                  <a:lnTo>
                    <a:pt x="1558988" y="5651500"/>
                  </a:lnTo>
                  <a:lnTo>
                    <a:pt x="1602879" y="5676900"/>
                  </a:lnTo>
                  <a:lnTo>
                    <a:pt x="1647139" y="5689600"/>
                  </a:lnTo>
                  <a:lnTo>
                    <a:pt x="1691754" y="5715000"/>
                  </a:lnTo>
                  <a:lnTo>
                    <a:pt x="1736725" y="5727700"/>
                  </a:lnTo>
                  <a:lnTo>
                    <a:pt x="1782038" y="5753100"/>
                  </a:lnTo>
                  <a:lnTo>
                    <a:pt x="1827707" y="5765800"/>
                  </a:lnTo>
                  <a:lnTo>
                    <a:pt x="1873707" y="5791200"/>
                  </a:lnTo>
                  <a:lnTo>
                    <a:pt x="1966722" y="5816600"/>
                  </a:lnTo>
                  <a:lnTo>
                    <a:pt x="2013737" y="5842000"/>
                  </a:lnTo>
                  <a:lnTo>
                    <a:pt x="2156663" y="5880100"/>
                  </a:lnTo>
                  <a:lnTo>
                    <a:pt x="2204936" y="5905500"/>
                  </a:lnTo>
                  <a:lnTo>
                    <a:pt x="2652585" y="6019800"/>
                  </a:lnTo>
                  <a:lnTo>
                    <a:pt x="4897628" y="6019800"/>
                  </a:lnTo>
                  <a:lnTo>
                    <a:pt x="5345277" y="5905500"/>
                  </a:lnTo>
                  <a:lnTo>
                    <a:pt x="5393537" y="5880100"/>
                  </a:lnTo>
                  <a:lnTo>
                    <a:pt x="5536476" y="5842000"/>
                  </a:lnTo>
                  <a:lnTo>
                    <a:pt x="5583479" y="5816600"/>
                  </a:lnTo>
                  <a:lnTo>
                    <a:pt x="5676493" y="5791200"/>
                  </a:lnTo>
                  <a:lnTo>
                    <a:pt x="5722493" y="5765800"/>
                  </a:lnTo>
                  <a:lnTo>
                    <a:pt x="5768162" y="5753100"/>
                  </a:lnTo>
                  <a:lnTo>
                    <a:pt x="5813476" y="5727700"/>
                  </a:lnTo>
                  <a:lnTo>
                    <a:pt x="5858446" y="5715000"/>
                  </a:lnTo>
                  <a:lnTo>
                    <a:pt x="5903061" y="5689600"/>
                  </a:lnTo>
                  <a:lnTo>
                    <a:pt x="5947321" y="5676900"/>
                  </a:lnTo>
                  <a:lnTo>
                    <a:pt x="5991212" y="5651500"/>
                  </a:lnTo>
                  <a:lnTo>
                    <a:pt x="6034722" y="5638800"/>
                  </a:lnTo>
                  <a:lnTo>
                    <a:pt x="6120650" y="5588000"/>
                  </a:lnTo>
                  <a:lnTo>
                    <a:pt x="6163043" y="5575300"/>
                  </a:lnTo>
                  <a:lnTo>
                    <a:pt x="6205055" y="5549900"/>
                  </a:lnTo>
                  <a:lnTo>
                    <a:pt x="6328702" y="5473700"/>
                  </a:lnTo>
                  <a:lnTo>
                    <a:pt x="6369126" y="5461000"/>
                  </a:lnTo>
                  <a:lnTo>
                    <a:pt x="6409131" y="5435600"/>
                  </a:lnTo>
                  <a:lnTo>
                    <a:pt x="6487909" y="5384800"/>
                  </a:lnTo>
                  <a:lnTo>
                    <a:pt x="6564998" y="5334000"/>
                  </a:lnTo>
                  <a:lnTo>
                    <a:pt x="6640373" y="5283200"/>
                  </a:lnTo>
                  <a:lnTo>
                    <a:pt x="6713982" y="5232400"/>
                  </a:lnTo>
                  <a:lnTo>
                    <a:pt x="6750113" y="5194300"/>
                  </a:lnTo>
                  <a:lnTo>
                    <a:pt x="6821030" y="5143500"/>
                  </a:lnTo>
                  <a:lnTo>
                    <a:pt x="6890093" y="5092700"/>
                  </a:lnTo>
                  <a:lnTo>
                    <a:pt x="6923913" y="5054600"/>
                  </a:lnTo>
                  <a:lnTo>
                    <a:pt x="6957276" y="5029200"/>
                  </a:lnTo>
                  <a:lnTo>
                    <a:pt x="6990143" y="5003800"/>
                  </a:lnTo>
                  <a:lnTo>
                    <a:pt x="7022528" y="4978400"/>
                  </a:lnTo>
                  <a:lnTo>
                    <a:pt x="7054431" y="4940300"/>
                  </a:lnTo>
                  <a:lnTo>
                    <a:pt x="7085838" y="4914900"/>
                  </a:lnTo>
                  <a:lnTo>
                    <a:pt x="7116750" y="4876800"/>
                  </a:lnTo>
                  <a:lnTo>
                    <a:pt x="7147166" y="4851400"/>
                  </a:lnTo>
                  <a:lnTo>
                    <a:pt x="7177062" y="4826000"/>
                  </a:lnTo>
                  <a:lnTo>
                    <a:pt x="7206450" y="4787900"/>
                  </a:lnTo>
                  <a:lnTo>
                    <a:pt x="7235330" y="4762500"/>
                  </a:lnTo>
                  <a:lnTo>
                    <a:pt x="7263689" y="4724400"/>
                  </a:lnTo>
                  <a:lnTo>
                    <a:pt x="7291527" y="4699000"/>
                  </a:lnTo>
                  <a:lnTo>
                    <a:pt x="7318832" y="4660900"/>
                  </a:lnTo>
                  <a:lnTo>
                    <a:pt x="7345591" y="4622800"/>
                  </a:lnTo>
                  <a:lnTo>
                    <a:pt x="7371829" y="4597400"/>
                  </a:lnTo>
                  <a:lnTo>
                    <a:pt x="7397521" y="4559300"/>
                  </a:lnTo>
                  <a:lnTo>
                    <a:pt x="7422667" y="4533900"/>
                  </a:lnTo>
                  <a:lnTo>
                    <a:pt x="7447267" y="4495800"/>
                  </a:lnTo>
                  <a:lnTo>
                    <a:pt x="7471308" y="4457700"/>
                  </a:lnTo>
                  <a:lnTo>
                    <a:pt x="7494791" y="4432300"/>
                  </a:lnTo>
                  <a:lnTo>
                    <a:pt x="7517701" y="4394200"/>
                  </a:lnTo>
                  <a:lnTo>
                    <a:pt x="7540053" y="4356100"/>
                  </a:lnTo>
                  <a:lnTo>
                    <a:pt x="7553312" y="4343400"/>
                  </a:lnTo>
                  <a:lnTo>
                    <a:pt x="7553312" y="17907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793954"/>
            <a:ext cx="901820" cy="90261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4960" y="3658309"/>
            <a:ext cx="76230" cy="76231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895013" y="401397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95013" y="418549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95013" y="452853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5013" y="470006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77603" y="3530092"/>
            <a:ext cx="2889250" cy="1269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60" dirty="0">
                <a:solidFill>
                  <a:srgbClr val="002938"/>
                </a:solidFill>
                <a:latin typeface="Calibri"/>
                <a:cs typeface="Calibri"/>
              </a:rPr>
              <a:t>OBJECTIFS</a:t>
            </a:r>
            <a:r>
              <a:rPr sz="1600" b="1" spc="225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002938"/>
                </a:solidFill>
                <a:latin typeface="Calibri"/>
                <a:cs typeface="Calibri"/>
              </a:rPr>
              <a:t>PROFESSIONNELS</a:t>
            </a:r>
            <a:endParaRPr sz="1600">
              <a:latin typeface="Calibri"/>
              <a:cs typeface="Calibri"/>
            </a:endParaRPr>
          </a:p>
          <a:p>
            <a:pPr marL="48895" marR="5080">
              <a:lnSpc>
                <a:spcPct val="112000"/>
              </a:lnSpc>
              <a:spcBef>
                <a:spcPts val="84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Comprendre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les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codes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culturels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s’y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adapter Maitriser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techniques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d’accueil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non-verbales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afin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faire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bonne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impression</a:t>
            </a:r>
            <a:endParaRPr sz="1000">
              <a:latin typeface="Arial MT"/>
              <a:cs typeface="Arial MT"/>
            </a:endParaRPr>
          </a:p>
          <a:p>
            <a:pPr marL="48895">
              <a:lnSpc>
                <a:spcPct val="100000"/>
              </a:lnSpc>
              <a:spcBef>
                <a:spcPts val="405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Savoir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s’adapter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n’importe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quel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client</a:t>
            </a:r>
            <a:endParaRPr sz="1000">
              <a:latin typeface="Arial MT"/>
              <a:cs typeface="Arial MT"/>
            </a:endParaRPr>
          </a:p>
          <a:p>
            <a:pPr marL="48895">
              <a:lnSpc>
                <a:spcPct val="100000"/>
              </a:lnSpc>
              <a:spcBef>
                <a:spcPts val="19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Découvrir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l’importance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nos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gestes,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nos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écrits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2603" y="4952916"/>
            <a:ext cx="76231" cy="76230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895013" y="528529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5013" y="545681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95013" y="562833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95013" y="579986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014528" y="4825491"/>
            <a:ext cx="1059815" cy="104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030">
              <a:lnSpc>
                <a:spcPct val="100000"/>
              </a:lnSpc>
              <a:spcBef>
                <a:spcPts val="100"/>
              </a:spcBef>
            </a:pPr>
            <a:r>
              <a:rPr sz="1600" b="1" spc="50" dirty="0">
                <a:solidFill>
                  <a:srgbClr val="002938"/>
                </a:solidFill>
                <a:latin typeface="Calibri"/>
                <a:cs typeface="Calibri"/>
              </a:rPr>
              <a:t>POUR</a:t>
            </a:r>
            <a:r>
              <a:rPr sz="1600" b="1" spc="165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002938"/>
                </a:solidFill>
                <a:latin typeface="Calibri"/>
                <a:cs typeface="Calibri"/>
              </a:rPr>
              <a:t>QUI</a:t>
            </a:r>
            <a:endParaRPr sz="1600" dirty="0">
              <a:latin typeface="Calibri"/>
              <a:cs typeface="Calibri"/>
            </a:endParaRPr>
          </a:p>
          <a:p>
            <a:pPr marL="12700" marR="213360">
              <a:lnSpc>
                <a:spcPct val="113999"/>
              </a:lnSpc>
              <a:spcBef>
                <a:spcPts val="60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Managers Directeurs Chef</a:t>
            </a:r>
            <a:r>
              <a:rPr sz="1000" spc="-1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d’équipes Entrepreneurs</a:t>
            </a:r>
            <a:endParaRPr sz="1000" dirty="0">
              <a:latin typeface="Arial MT"/>
              <a:cs typeface="Arial MT"/>
            </a:endParaRPr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89527" y="4952916"/>
            <a:ext cx="76230" cy="76230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3289580" y="528410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4" y="0"/>
                </a:moveTo>
                <a:lnTo>
                  <a:pt x="0" y="0"/>
                </a:lnTo>
                <a:lnTo>
                  <a:pt x="0" y="38114"/>
                </a:lnTo>
                <a:lnTo>
                  <a:pt x="38114" y="38114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89580" y="562714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4" y="0"/>
                </a:moveTo>
                <a:lnTo>
                  <a:pt x="0" y="0"/>
                </a:lnTo>
                <a:lnTo>
                  <a:pt x="0" y="38114"/>
                </a:lnTo>
                <a:lnTo>
                  <a:pt x="38114" y="38114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372171" y="4825491"/>
            <a:ext cx="1712595" cy="10392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2938"/>
                </a:solidFill>
                <a:latin typeface="Calibri"/>
                <a:cs typeface="Calibri"/>
              </a:rPr>
              <a:t>EVALUATION</a:t>
            </a:r>
            <a:endParaRPr sz="1600" dirty="0">
              <a:latin typeface="Calibri"/>
              <a:cs typeface="Calibri"/>
            </a:endParaRPr>
          </a:p>
          <a:p>
            <a:pPr marL="48895" marR="128270">
              <a:lnSpc>
                <a:spcPct val="115999"/>
              </a:lnSpc>
              <a:spcBef>
                <a:spcPts val="575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Exercices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ludiques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jeu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de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rôle.</a:t>
            </a:r>
            <a:endParaRPr sz="1000" dirty="0">
              <a:latin typeface="Arial MT"/>
              <a:cs typeface="Arial MT"/>
            </a:endParaRPr>
          </a:p>
          <a:p>
            <a:pPr marL="48895">
              <a:lnSpc>
                <a:spcPct val="100000"/>
              </a:lnSpc>
              <a:spcBef>
                <a:spcPts val="310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Test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 err="1">
                <a:solidFill>
                  <a:srgbClr val="002938"/>
                </a:solidFill>
                <a:latin typeface="Arial MT"/>
                <a:cs typeface="Arial MT"/>
              </a:rPr>
              <a:t>connaissance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culture</a:t>
            </a:r>
            <a:r>
              <a:rPr lang="fr-FR" sz="1000" spc="-10" dirty="0" err="1">
                <a:solidFill>
                  <a:srgbClr val="002938"/>
                </a:solidFill>
                <a:latin typeface="Arial MT"/>
                <a:cs typeface="Arial MT"/>
              </a:rPr>
              <a:t>lle</a:t>
            </a:r>
            <a:endParaRPr sz="1000" dirty="0">
              <a:latin typeface="Arial MT"/>
              <a:cs typeface="Arial M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08982" y="678470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08982" y="695622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08982" y="729927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08982" y="747079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08982" y="781383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08982" y="815688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08982" y="867144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08982" y="884296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6331" y="6262366"/>
            <a:ext cx="76230" cy="76231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719941" y="6133084"/>
            <a:ext cx="4142104" cy="2985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835">
              <a:lnSpc>
                <a:spcPct val="100000"/>
              </a:lnSpc>
              <a:spcBef>
                <a:spcPts val="100"/>
              </a:spcBef>
            </a:pPr>
            <a:r>
              <a:rPr sz="1600" b="1" spc="55" dirty="0">
                <a:solidFill>
                  <a:srgbClr val="002938"/>
                </a:solidFill>
                <a:latin typeface="Calibri"/>
                <a:cs typeface="Calibri"/>
              </a:rPr>
              <a:t>PROGRAMME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Étiquette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internationale</a:t>
            </a:r>
            <a:endParaRPr sz="1000" dirty="0">
              <a:latin typeface="Roboto"/>
              <a:cs typeface="Roboto"/>
            </a:endParaRPr>
          </a:p>
          <a:p>
            <a:pPr marL="420370">
              <a:lnSpc>
                <a:spcPct val="100000"/>
              </a:lnSpc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Qu’est-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ce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que</a:t>
            </a:r>
            <a:r>
              <a:rPr sz="1000" spc="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l’étiquette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internationale?</a:t>
            </a:r>
            <a:endParaRPr sz="1000" dirty="0">
              <a:latin typeface="Arial MT"/>
              <a:cs typeface="Arial MT"/>
            </a:endParaRPr>
          </a:p>
          <a:p>
            <a:pPr marL="420370">
              <a:lnSpc>
                <a:spcPct val="100000"/>
              </a:lnSpc>
              <a:spcBef>
                <a:spcPts val="21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Comprendre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codes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internationaux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locaux</a:t>
            </a:r>
            <a:endParaRPr sz="1000" dirty="0">
              <a:latin typeface="Arial MT"/>
              <a:cs typeface="Arial MT"/>
            </a:endParaRPr>
          </a:p>
          <a:p>
            <a:pPr marL="42037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Travailler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dans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un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environnement multiculturel</a:t>
            </a:r>
            <a:r>
              <a:rPr sz="1000" b="1" spc="-9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50" dirty="0">
                <a:solidFill>
                  <a:srgbClr val="002938"/>
                </a:solidFill>
                <a:latin typeface="Roboto"/>
                <a:cs typeface="Roboto"/>
              </a:rPr>
              <a:t>:</a:t>
            </a:r>
            <a:endParaRPr sz="1000" dirty="0">
              <a:latin typeface="Roboto"/>
              <a:cs typeface="Roboto"/>
            </a:endParaRPr>
          </a:p>
          <a:p>
            <a:pPr marL="420370" marR="89535">
              <a:lnSpc>
                <a:spcPct val="115999"/>
              </a:lnSpc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Apprendre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identifier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relever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défis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dans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environnement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10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avantages</a:t>
            </a:r>
            <a:endParaRPr sz="1000" dirty="0">
              <a:latin typeface="Arial MT"/>
              <a:cs typeface="Arial MT"/>
            </a:endParaRPr>
          </a:p>
          <a:p>
            <a:pPr marL="420370">
              <a:lnSpc>
                <a:spcPct val="100000"/>
              </a:lnSpc>
              <a:spcBef>
                <a:spcPts val="310"/>
              </a:spcBef>
            </a:pP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Étiquette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sociale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et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culturelle</a:t>
            </a:r>
            <a:endParaRPr sz="1000" dirty="0">
              <a:latin typeface="Roboto"/>
              <a:cs typeface="Roboto"/>
            </a:endParaRPr>
          </a:p>
          <a:p>
            <a:pPr marL="420370">
              <a:lnSpc>
                <a:spcPct val="100000"/>
              </a:lnSpc>
              <a:spcBef>
                <a:spcPts val="19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Qu’est-ce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que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l’étiquette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sociale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&amp;</a:t>
            </a:r>
            <a:r>
              <a:rPr sz="1000" spc="-1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culturelle</a:t>
            </a:r>
            <a:endParaRPr sz="1000" dirty="0">
              <a:latin typeface="Arial MT"/>
              <a:cs typeface="Arial MT"/>
            </a:endParaRPr>
          </a:p>
          <a:p>
            <a:pPr marL="420370">
              <a:lnSpc>
                <a:spcPct val="100000"/>
              </a:lnSpc>
              <a:spcBef>
                <a:spcPts val="215"/>
              </a:spcBef>
            </a:pP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Intelligence</a:t>
            </a:r>
            <a:r>
              <a:rPr sz="1000" b="1" spc="4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émotionnelle</a:t>
            </a:r>
            <a:endParaRPr sz="1000" dirty="0">
              <a:latin typeface="Roboto"/>
              <a:cs typeface="Roboto"/>
            </a:endParaRPr>
          </a:p>
          <a:p>
            <a:pPr marL="420370">
              <a:lnSpc>
                <a:spcPct val="100000"/>
              </a:lnSpc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Utiliser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intelligence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émotionnelle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pour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relever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défis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dans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endParaRPr sz="1000" dirty="0">
              <a:latin typeface="Arial MT"/>
              <a:cs typeface="Arial MT"/>
            </a:endParaRPr>
          </a:p>
          <a:p>
            <a:pPr marL="420370">
              <a:lnSpc>
                <a:spcPct val="100000"/>
              </a:lnSpc>
              <a:spcBef>
                <a:spcPts val="19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environnement</a:t>
            </a:r>
            <a:endParaRPr sz="1000" dirty="0">
              <a:latin typeface="Arial MT"/>
              <a:cs typeface="Arial MT"/>
            </a:endParaRPr>
          </a:p>
          <a:p>
            <a:pPr marL="420370">
              <a:lnSpc>
                <a:spcPct val="100000"/>
              </a:lnSpc>
              <a:spcBef>
                <a:spcPts val="290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Langage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et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 techniques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communication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verbale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et</a:t>
            </a:r>
            <a:r>
              <a:rPr sz="1000" b="1" spc="-6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non-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verbale</a:t>
            </a:r>
            <a:endParaRPr sz="1000" dirty="0">
              <a:latin typeface="Roboto"/>
              <a:cs typeface="Roboto"/>
            </a:endParaRPr>
          </a:p>
          <a:p>
            <a:pPr marL="420370">
              <a:lnSpc>
                <a:spcPct val="100000"/>
              </a:lnSpc>
              <a:spcBef>
                <a:spcPts val="21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Image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Dress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code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«Africain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Chic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plutôt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qu’exotique»</a:t>
            </a:r>
            <a:endParaRPr sz="1000" dirty="0">
              <a:latin typeface="Arial MT"/>
              <a:cs typeface="Arial MT"/>
            </a:endParaRPr>
          </a:p>
          <a:p>
            <a:pPr marL="420370">
              <a:lnSpc>
                <a:spcPct val="100000"/>
              </a:lnSpc>
            </a:pPr>
            <a:r>
              <a:rPr lang="fr-FR" sz="1000" dirty="0">
                <a:solidFill>
                  <a:srgbClr val="002938"/>
                </a:solidFill>
                <a:latin typeface="Arial MT"/>
                <a:cs typeface="Arial MT"/>
              </a:rPr>
              <a:t>E</a:t>
            </a:r>
            <a:r>
              <a:rPr sz="1000" dirty="0" err="1">
                <a:solidFill>
                  <a:srgbClr val="002938"/>
                </a:solidFill>
                <a:latin typeface="Arial MT"/>
                <a:cs typeface="Arial MT"/>
              </a:rPr>
              <a:t>tiquette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-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Étiquette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téléphonique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courrier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électronique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(Email),</a:t>
            </a:r>
            <a:endParaRPr sz="1000" dirty="0">
              <a:latin typeface="Arial MT"/>
              <a:cs typeface="Arial MT"/>
            </a:endParaRPr>
          </a:p>
          <a:p>
            <a:pPr marL="420370">
              <a:lnSpc>
                <a:spcPct val="100000"/>
              </a:lnSpc>
              <a:spcBef>
                <a:spcPts val="19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réseaux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sociaux</a:t>
            </a:r>
            <a:endParaRPr sz="1000" dirty="0">
              <a:latin typeface="Arial MT"/>
              <a:cs typeface="Arial M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361453" y="401397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4" y="0"/>
                </a:moveTo>
                <a:lnTo>
                  <a:pt x="0" y="0"/>
                </a:lnTo>
                <a:lnTo>
                  <a:pt x="0" y="38114"/>
                </a:lnTo>
                <a:lnTo>
                  <a:pt x="38114" y="38114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361453" y="418549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4" y="0"/>
                </a:moveTo>
                <a:lnTo>
                  <a:pt x="0" y="0"/>
                </a:lnTo>
                <a:lnTo>
                  <a:pt x="0" y="38114"/>
                </a:lnTo>
                <a:lnTo>
                  <a:pt x="38114" y="38114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361453" y="435701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4" y="0"/>
                </a:moveTo>
                <a:lnTo>
                  <a:pt x="0" y="0"/>
                </a:lnTo>
                <a:lnTo>
                  <a:pt x="0" y="38114"/>
                </a:lnTo>
                <a:lnTo>
                  <a:pt x="38114" y="38114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361453" y="452853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4" y="0"/>
                </a:moveTo>
                <a:lnTo>
                  <a:pt x="0" y="0"/>
                </a:lnTo>
                <a:lnTo>
                  <a:pt x="0" y="38114"/>
                </a:lnTo>
                <a:lnTo>
                  <a:pt x="38114" y="38114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480966" y="3874515"/>
            <a:ext cx="2695575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49350">
              <a:lnSpc>
                <a:spcPct val="118000"/>
              </a:lnSpc>
              <a:spcBef>
                <a:spcPts val="10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Raffiner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langage Maitriser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l’art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du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dress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code</a:t>
            </a:r>
            <a:endParaRPr sz="1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Être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mieux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perçu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par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ses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collègues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ses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clients</a:t>
            </a:r>
            <a:endParaRPr sz="1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Transmettre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message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positif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3444188"/>
            <a:ext cx="7553325" cy="9525"/>
          </a:xfrm>
          <a:custGeom>
            <a:avLst/>
            <a:gdLst/>
            <a:ahLst/>
            <a:cxnLst/>
            <a:rect l="l" t="t" r="r" b="b"/>
            <a:pathLst>
              <a:path w="7553325" h="9525">
                <a:moveTo>
                  <a:pt x="7553325" y="0"/>
                </a:moveTo>
                <a:lnTo>
                  <a:pt x="0" y="0"/>
                </a:lnTo>
                <a:lnTo>
                  <a:pt x="0" y="9517"/>
                </a:lnTo>
                <a:lnTo>
                  <a:pt x="7553325" y="9517"/>
                </a:lnTo>
                <a:lnTo>
                  <a:pt x="7553325" y="0"/>
                </a:lnTo>
                <a:close/>
              </a:path>
            </a:pathLst>
          </a:custGeom>
          <a:solidFill>
            <a:srgbClr val="000000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635055" y="5792622"/>
            <a:ext cx="2918460" cy="4904105"/>
          </a:xfrm>
          <a:custGeom>
            <a:avLst/>
            <a:gdLst/>
            <a:ahLst/>
            <a:cxnLst/>
            <a:rect l="l" t="t" r="r" b="b"/>
            <a:pathLst>
              <a:path w="2918459" h="4904105">
                <a:moveTo>
                  <a:pt x="1285621" y="4903952"/>
                </a:moveTo>
                <a:lnTo>
                  <a:pt x="1251115" y="4876597"/>
                </a:lnTo>
                <a:lnTo>
                  <a:pt x="1217155" y="4846358"/>
                </a:lnTo>
                <a:lnTo>
                  <a:pt x="1184960" y="4814201"/>
                </a:lnTo>
                <a:lnTo>
                  <a:pt x="1154607" y="4780216"/>
                </a:lnTo>
                <a:lnTo>
                  <a:pt x="1126197" y="4744466"/>
                </a:lnTo>
                <a:lnTo>
                  <a:pt x="1099807" y="4707026"/>
                </a:lnTo>
                <a:lnTo>
                  <a:pt x="1075537" y="4667974"/>
                </a:lnTo>
                <a:lnTo>
                  <a:pt x="1053465" y="4627384"/>
                </a:lnTo>
                <a:lnTo>
                  <a:pt x="1033703" y="4585335"/>
                </a:lnTo>
                <a:lnTo>
                  <a:pt x="1016317" y="4541901"/>
                </a:lnTo>
                <a:lnTo>
                  <a:pt x="1001395" y="4497159"/>
                </a:lnTo>
                <a:lnTo>
                  <a:pt x="989050" y="4451172"/>
                </a:lnTo>
                <a:lnTo>
                  <a:pt x="979347" y="4404030"/>
                </a:lnTo>
                <a:lnTo>
                  <a:pt x="912647" y="4021874"/>
                </a:lnTo>
                <a:lnTo>
                  <a:pt x="892454" y="4010876"/>
                </a:lnTo>
                <a:lnTo>
                  <a:pt x="0" y="4903952"/>
                </a:lnTo>
                <a:lnTo>
                  <a:pt x="1285621" y="4903952"/>
                </a:lnTo>
                <a:close/>
              </a:path>
              <a:path w="2918459" h="4904105">
                <a:moveTo>
                  <a:pt x="2918269" y="0"/>
                </a:moveTo>
                <a:lnTo>
                  <a:pt x="2447455" y="455244"/>
                </a:lnTo>
                <a:lnTo>
                  <a:pt x="1798154" y="363385"/>
                </a:lnTo>
                <a:lnTo>
                  <a:pt x="1749183" y="361289"/>
                </a:lnTo>
                <a:lnTo>
                  <a:pt x="1702130" y="368604"/>
                </a:lnTo>
                <a:lnTo>
                  <a:pt x="1658061" y="384530"/>
                </a:lnTo>
                <a:lnTo>
                  <a:pt x="1618043" y="408305"/>
                </a:lnTo>
                <a:lnTo>
                  <a:pt x="1583143" y="439115"/>
                </a:lnTo>
                <a:lnTo>
                  <a:pt x="1554403" y="476211"/>
                </a:lnTo>
                <a:lnTo>
                  <a:pt x="1532915" y="518795"/>
                </a:lnTo>
                <a:lnTo>
                  <a:pt x="1519707" y="566089"/>
                </a:lnTo>
                <a:lnTo>
                  <a:pt x="1405890" y="1212786"/>
                </a:lnTo>
                <a:lnTo>
                  <a:pt x="826973" y="1520215"/>
                </a:lnTo>
                <a:lnTo>
                  <a:pt x="786079" y="1547368"/>
                </a:lnTo>
                <a:lnTo>
                  <a:pt x="752259" y="1580972"/>
                </a:lnTo>
                <a:lnTo>
                  <a:pt x="725919" y="1619783"/>
                </a:lnTo>
                <a:lnTo>
                  <a:pt x="707466" y="1662518"/>
                </a:lnTo>
                <a:lnTo>
                  <a:pt x="697280" y="1707946"/>
                </a:lnTo>
                <a:lnTo>
                  <a:pt x="695794" y="1754809"/>
                </a:lnTo>
                <a:lnTo>
                  <a:pt x="703402" y="1801863"/>
                </a:lnTo>
                <a:lnTo>
                  <a:pt x="720483" y="1847850"/>
                </a:lnTo>
                <a:lnTo>
                  <a:pt x="1008722" y="2437600"/>
                </a:lnTo>
                <a:lnTo>
                  <a:pt x="720483" y="3027349"/>
                </a:lnTo>
                <a:lnTo>
                  <a:pt x="703402" y="3073336"/>
                </a:lnTo>
                <a:lnTo>
                  <a:pt x="695794" y="3120390"/>
                </a:lnTo>
                <a:lnTo>
                  <a:pt x="697280" y="3167253"/>
                </a:lnTo>
                <a:lnTo>
                  <a:pt x="707466" y="3212681"/>
                </a:lnTo>
                <a:lnTo>
                  <a:pt x="725919" y="3255429"/>
                </a:lnTo>
                <a:lnTo>
                  <a:pt x="752259" y="3294227"/>
                </a:lnTo>
                <a:lnTo>
                  <a:pt x="786079" y="3327831"/>
                </a:lnTo>
                <a:lnTo>
                  <a:pt x="826973" y="3354984"/>
                </a:lnTo>
                <a:lnTo>
                  <a:pt x="1406499" y="3662426"/>
                </a:lnTo>
                <a:lnTo>
                  <a:pt x="1519707" y="4309122"/>
                </a:lnTo>
                <a:lnTo>
                  <a:pt x="1532915" y="4356405"/>
                </a:lnTo>
                <a:lnTo>
                  <a:pt x="1554403" y="4398988"/>
                </a:lnTo>
                <a:lnTo>
                  <a:pt x="1583143" y="4436084"/>
                </a:lnTo>
                <a:lnTo>
                  <a:pt x="1618043" y="4466895"/>
                </a:lnTo>
                <a:lnTo>
                  <a:pt x="1658061" y="4490656"/>
                </a:lnTo>
                <a:lnTo>
                  <a:pt x="1702130" y="4506582"/>
                </a:lnTo>
                <a:lnTo>
                  <a:pt x="1749183" y="4513897"/>
                </a:lnTo>
                <a:lnTo>
                  <a:pt x="1798154" y="4511802"/>
                </a:lnTo>
                <a:lnTo>
                  <a:pt x="2448064" y="4419955"/>
                </a:lnTo>
                <a:lnTo>
                  <a:pt x="2918269" y="4875187"/>
                </a:lnTo>
                <a:lnTo>
                  <a:pt x="2918269" y="4419955"/>
                </a:lnTo>
                <a:lnTo>
                  <a:pt x="2918269" y="455244"/>
                </a:lnTo>
                <a:lnTo>
                  <a:pt x="2918269" y="0"/>
                </a:lnTo>
                <a:close/>
              </a:path>
            </a:pathLst>
          </a:custGeom>
          <a:solidFill>
            <a:srgbClr val="00367B">
              <a:alpha val="129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242218" y="1603756"/>
            <a:ext cx="5071110" cy="1733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615"/>
              </a:lnSpc>
              <a:spcBef>
                <a:spcPts val="100"/>
              </a:spcBef>
            </a:pPr>
            <a:r>
              <a:rPr sz="2200" b="1" spc="70" dirty="0">
                <a:latin typeface="Arial"/>
                <a:cs typeface="Arial"/>
              </a:rPr>
              <a:t>Formation</a:t>
            </a:r>
            <a:endParaRPr sz="2200" dirty="0">
              <a:latin typeface="Arial"/>
              <a:cs typeface="Arial"/>
            </a:endParaRPr>
          </a:p>
          <a:p>
            <a:pPr marL="797560" marR="788670" algn="ctr">
              <a:lnSpc>
                <a:spcPts val="2620"/>
              </a:lnSpc>
              <a:spcBef>
                <a:spcPts val="80"/>
              </a:spcBef>
            </a:pP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BUSINESS</a:t>
            </a:r>
            <a:r>
              <a:rPr sz="2200" spc="-7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ETIQUETTE INTERNATIONALE</a:t>
            </a:r>
            <a:endParaRPr sz="2200" dirty="0">
              <a:latin typeface="Arial Black"/>
              <a:cs typeface="Arial Black"/>
            </a:endParaRPr>
          </a:p>
          <a:p>
            <a:pPr algn="ctr">
              <a:lnSpc>
                <a:spcPts val="2600"/>
              </a:lnSpc>
            </a:pP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ADAPTÉE</a:t>
            </a:r>
            <a:r>
              <a:rPr sz="2200" spc="-6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AU</a:t>
            </a:r>
            <a:r>
              <a:rPr sz="2200" spc="-6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MARCHÉ</a:t>
            </a:r>
            <a:r>
              <a:rPr sz="2200" spc="-6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AFRICAIN</a:t>
            </a:r>
            <a:endParaRPr sz="2200" dirty="0">
              <a:latin typeface="Arial Black"/>
              <a:cs typeface="Arial Black"/>
            </a:endParaRPr>
          </a:p>
          <a:p>
            <a:pPr marL="144780" algn="ctr">
              <a:lnSpc>
                <a:spcPct val="100000"/>
              </a:lnSpc>
              <a:spcBef>
                <a:spcPts val="1230"/>
              </a:spcBef>
              <a:tabLst>
                <a:tab pos="1973580" algn="l"/>
              </a:tabLst>
            </a:pP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2</a:t>
            </a:r>
            <a:r>
              <a:rPr sz="1400" spc="14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jours</a:t>
            </a:r>
            <a:r>
              <a:rPr sz="1400" spc="23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E36B09"/>
                </a:solidFill>
                <a:latin typeface="Arial MT"/>
                <a:cs typeface="Arial MT"/>
              </a:rPr>
              <a:t>(8h</a:t>
            </a:r>
            <a:r>
              <a:rPr lang="fr-FR" sz="1400" spc="-20" dirty="0">
                <a:solidFill>
                  <a:srgbClr val="E36B09"/>
                </a:solidFill>
                <a:latin typeface="Arial MT"/>
                <a:cs typeface="Arial MT"/>
              </a:rPr>
              <a:t>/jr</a:t>
            </a:r>
            <a:r>
              <a:rPr sz="1400" spc="-20" dirty="0">
                <a:solidFill>
                  <a:srgbClr val="E36B09"/>
                </a:solidFill>
                <a:latin typeface="Arial MT"/>
                <a:cs typeface="Arial MT"/>
              </a:rPr>
              <a:t>)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	</a:t>
            </a:r>
            <a:r>
              <a:rPr sz="1400" spc="50" dirty="0">
                <a:solidFill>
                  <a:srgbClr val="E36B09"/>
                </a:solidFill>
                <a:latin typeface="Arial MT"/>
                <a:cs typeface="Arial MT"/>
              </a:rPr>
              <a:t>Présentiel</a:t>
            </a:r>
            <a:r>
              <a:rPr sz="1400" spc="18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ou</a:t>
            </a:r>
            <a:r>
              <a:rPr sz="1400" spc="9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65" dirty="0">
                <a:solidFill>
                  <a:srgbClr val="E36B09"/>
                </a:solidFill>
                <a:latin typeface="Arial MT"/>
                <a:cs typeface="Arial MT"/>
              </a:rPr>
              <a:t>distanciel</a:t>
            </a:r>
            <a:endParaRPr sz="1400" dirty="0">
              <a:latin typeface="Arial MT"/>
              <a:cs typeface="Arial MT"/>
            </a:endParaRPr>
          </a:p>
        </p:txBody>
      </p:sp>
      <p:pic>
        <p:nvPicPr>
          <p:cNvPr id="41" name="object 4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31301" y="3113414"/>
            <a:ext cx="266810" cy="238200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07422" y="3091526"/>
            <a:ext cx="257282" cy="238200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13485" y="148282"/>
            <a:ext cx="1194659" cy="6379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292" y="303118"/>
            <a:ext cx="4074160" cy="461665"/>
          </a:xfrm>
        </p:spPr>
        <p:txBody>
          <a:bodyPr/>
          <a:lstStyle/>
          <a:p>
            <a:r>
              <a:rPr sz="3000" b="1" dirty="0"/>
              <a:t>Notre </a:t>
            </a:r>
            <a:r>
              <a:rPr sz="3000" b="1" dirty="0" err="1"/>
              <a:t>Histoire</a:t>
            </a:r>
            <a:endParaRPr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292" y="1314450"/>
            <a:ext cx="7283450" cy="3400931"/>
          </a:xfrm>
        </p:spPr>
        <p:txBody>
          <a:bodyPr/>
          <a:lstStyle/>
          <a:p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L’Académie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du Service Côte d’Ivoire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est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un cabinet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d’études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, de formation et de conseil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agréé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par le FDFP,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engagé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depuis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sa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création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dans la transformation durable de la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qualité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de service et du capital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humain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en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Afrique.</a:t>
            </a:r>
          </a:p>
          <a:p>
            <a:endParaRPr sz="1700" b="0" dirty="0">
              <a:solidFill>
                <a:schemeClr val="accent1">
                  <a:lumMod val="50000"/>
                </a:schemeClr>
              </a:solidFill>
              <a:latin typeface="Arial MT"/>
            </a:endParaRPr>
          </a:p>
          <a:p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Issus du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groupe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ACCOR, nous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avons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conservé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notre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ADN de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l’hospitalité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et du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sens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du service, tout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en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développant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une expertise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transversale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: relation client, management, finances,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achats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,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logistique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, marketing, soft skills et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développement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personnel.</a:t>
            </a:r>
          </a:p>
          <a:p>
            <a:endParaRPr sz="1700" b="0" dirty="0">
              <a:solidFill>
                <a:schemeClr val="accent1">
                  <a:lumMod val="50000"/>
                </a:schemeClr>
              </a:solidFill>
              <a:latin typeface="Arial MT"/>
            </a:endParaRPr>
          </a:p>
          <a:p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Notre force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réside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dans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notre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capacité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à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accompagner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des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projets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et des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équipes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issus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d’univers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très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variés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, avec une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compréhension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fine des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réalités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culturelles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et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organisationnelles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</a:t>
            </a:r>
            <a:r>
              <a:rPr sz="17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africaines</a:t>
            </a:r>
            <a:r>
              <a:rPr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0A0C63-DCD5-40B3-A991-4E4A564D99B3}"/>
              </a:ext>
            </a:extLst>
          </p:cNvPr>
          <p:cNvSpPr txBox="1">
            <a:spLocks/>
          </p:cNvSpPr>
          <p:nvPr/>
        </p:nvSpPr>
        <p:spPr>
          <a:xfrm>
            <a:off x="173687" y="5353050"/>
            <a:ext cx="8229600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00367B"/>
                </a:solidFill>
                <a:latin typeface="Arial MT"/>
                <a:ea typeface="+mj-ea"/>
                <a:cs typeface="Arial MT"/>
              </a:defRPr>
            </a:lvl1pPr>
          </a:lstStyle>
          <a:p>
            <a:r>
              <a:rPr lang="fr-FR" sz="2500" b="1" dirty="0">
                <a:solidFill>
                  <a:schemeClr val="accent1">
                    <a:lumMod val="50000"/>
                  </a:schemeClr>
                </a:solidFill>
              </a:rPr>
              <a:t>Une culture d’innovation et d’impact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931CC75-C02B-48E2-AFFC-F9D3F05CFE41}"/>
              </a:ext>
            </a:extLst>
          </p:cNvPr>
          <p:cNvSpPr txBox="1">
            <a:spLocks/>
          </p:cNvSpPr>
          <p:nvPr/>
        </p:nvSpPr>
        <p:spPr>
          <a:xfrm>
            <a:off x="173687" y="6256442"/>
            <a:ext cx="7209126" cy="3400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300" b="1" i="0">
                <a:solidFill>
                  <a:srgbClr val="E46C0A"/>
                </a:solidFill>
                <a:latin typeface="Verdana"/>
                <a:ea typeface="+mn-ea"/>
                <a:cs typeface="Verdan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Depuis 2016, plusieurs innovations ont marqué l’histoire de la qualité de service en Afrique :</a:t>
            </a:r>
          </a:p>
          <a:p>
            <a:r>
              <a:rPr lang="fr-FR"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- 1er Baromètre National de la Qualité de l’Accueil (CCI-CI)</a:t>
            </a:r>
          </a:p>
          <a:p>
            <a:r>
              <a:rPr lang="fr-FR"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- Label « Pépites de l’Accueil »</a:t>
            </a:r>
          </a:p>
          <a:p>
            <a:r>
              <a:rPr lang="fr-FR"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- Forum de la Culture Client et de l’Accueil (FICCA)</a:t>
            </a:r>
          </a:p>
          <a:p>
            <a:r>
              <a:rPr lang="fr-FR"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- Abidjan CX Day – Journée de l’expérience client</a:t>
            </a:r>
          </a:p>
          <a:p>
            <a:r>
              <a:rPr lang="fr-FR"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- Fondation pour l’amélioration des espaces d’accueil publics</a:t>
            </a:r>
          </a:p>
          <a:p>
            <a:r>
              <a:rPr lang="fr-FR"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- En 2025 : premier Hackathon CX Digital, donnant naissance à l’Armée des Transformateurs.</a:t>
            </a:r>
          </a:p>
          <a:p>
            <a:endParaRPr lang="fr-FR" sz="1700" b="0" dirty="0">
              <a:solidFill>
                <a:schemeClr val="accent1">
                  <a:lumMod val="50000"/>
                </a:schemeClr>
              </a:solidFill>
              <a:latin typeface="Arial MT"/>
            </a:endParaRPr>
          </a:p>
          <a:p>
            <a:r>
              <a:rPr lang="fr-FR" sz="17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Ce collectif d’experts incarne la volonté de transformer le capital humain en capital d’excellence et de positionner la Côte d’Ivoire comme pionnière de l’excellence relationnelle sur le continent.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3820" y="45520"/>
            <a:ext cx="7553325" cy="10696575"/>
            <a:chOff x="0" y="0"/>
            <a:chExt cx="7553325" cy="106965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3325" cy="41816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289303"/>
              <a:ext cx="7553325" cy="5981700"/>
            </a:xfrm>
            <a:custGeom>
              <a:avLst/>
              <a:gdLst/>
              <a:ahLst/>
              <a:cxnLst/>
              <a:rect l="l" t="t" r="r" b="b"/>
              <a:pathLst>
                <a:path w="7553325" h="5981700">
                  <a:moveTo>
                    <a:pt x="7553325" y="0"/>
                  </a:moveTo>
                  <a:lnTo>
                    <a:pt x="4109313" y="0"/>
                  </a:lnTo>
                  <a:lnTo>
                    <a:pt x="3774922" y="0"/>
                  </a:lnTo>
                  <a:lnTo>
                    <a:pt x="3440455" y="0"/>
                  </a:lnTo>
                  <a:lnTo>
                    <a:pt x="3385401" y="12700"/>
                  </a:lnTo>
                  <a:lnTo>
                    <a:pt x="3275901" y="12700"/>
                  </a:lnTo>
                  <a:lnTo>
                    <a:pt x="3221469" y="25400"/>
                  </a:lnTo>
                  <a:lnTo>
                    <a:pt x="3167253" y="25400"/>
                  </a:lnTo>
                  <a:lnTo>
                    <a:pt x="3113278" y="38100"/>
                  </a:lnTo>
                  <a:lnTo>
                    <a:pt x="3059519" y="38100"/>
                  </a:lnTo>
                  <a:lnTo>
                    <a:pt x="3005988" y="50800"/>
                  </a:lnTo>
                  <a:lnTo>
                    <a:pt x="2952699" y="50800"/>
                  </a:lnTo>
                  <a:lnTo>
                    <a:pt x="2899651" y="63500"/>
                  </a:lnTo>
                  <a:lnTo>
                    <a:pt x="2846857" y="63500"/>
                  </a:lnTo>
                  <a:lnTo>
                    <a:pt x="2689974" y="101600"/>
                  </a:lnTo>
                  <a:lnTo>
                    <a:pt x="2638209" y="101600"/>
                  </a:lnTo>
                  <a:lnTo>
                    <a:pt x="2087473" y="241300"/>
                  </a:lnTo>
                  <a:lnTo>
                    <a:pt x="2039226" y="266700"/>
                  </a:lnTo>
                  <a:lnTo>
                    <a:pt x="1943709" y="292100"/>
                  </a:lnTo>
                  <a:lnTo>
                    <a:pt x="1896440" y="317500"/>
                  </a:lnTo>
                  <a:lnTo>
                    <a:pt x="1802930" y="342900"/>
                  </a:lnTo>
                  <a:lnTo>
                    <a:pt x="1756689" y="368300"/>
                  </a:lnTo>
                  <a:lnTo>
                    <a:pt x="1710804" y="381000"/>
                  </a:lnTo>
                  <a:lnTo>
                    <a:pt x="1665262" y="406400"/>
                  </a:lnTo>
                  <a:lnTo>
                    <a:pt x="1620088" y="419100"/>
                  </a:lnTo>
                  <a:lnTo>
                    <a:pt x="1575269" y="444500"/>
                  </a:lnTo>
                  <a:lnTo>
                    <a:pt x="1530832" y="457200"/>
                  </a:lnTo>
                  <a:lnTo>
                    <a:pt x="1486750" y="482600"/>
                  </a:lnTo>
                  <a:lnTo>
                    <a:pt x="1443062" y="495300"/>
                  </a:lnTo>
                  <a:lnTo>
                    <a:pt x="1356817" y="546100"/>
                  </a:lnTo>
                  <a:lnTo>
                    <a:pt x="1314284" y="558800"/>
                  </a:lnTo>
                  <a:lnTo>
                    <a:pt x="1189062" y="635000"/>
                  </a:lnTo>
                  <a:lnTo>
                    <a:pt x="1148143" y="647700"/>
                  </a:lnTo>
                  <a:lnTo>
                    <a:pt x="1067523" y="698500"/>
                  </a:lnTo>
                  <a:lnTo>
                    <a:pt x="988606" y="749300"/>
                  </a:lnTo>
                  <a:lnTo>
                    <a:pt x="911402" y="800100"/>
                  </a:lnTo>
                  <a:lnTo>
                    <a:pt x="835964" y="850900"/>
                  </a:lnTo>
                  <a:lnTo>
                    <a:pt x="762330" y="901700"/>
                  </a:lnTo>
                  <a:lnTo>
                    <a:pt x="690524" y="952500"/>
                  </a:lnTo>
                  <a:lnTo>
                    <a:pt x="620598" y="1003300"/>
                  </a:lnTo>
                  <a:lnTo>
                    <a:pt x="586346" y="1041400"/>
                  </a:lnTo>
                  <a:lnTo>
                    <a:pt x="552564" y="1066800"/>
                  </a:lnTo>
                  <a:lnTo>
                    <a:pt x="519277" y="1092200"/>
                  </a:lnTo>
                  <a:lnTo>
                    <a:pt x="486486" y="1117600"/>
                  </a:lnTo>
                  <a:lnTo>
                    <a:pt x="454177" y="1155700"/>
                  </a:lnTo>
                  <a:lnTo>
                    <a:pt x="422376" y="1181100"/>
                  </a:lnTo>
                  <a:lnTo>
                    <a:pt x="391071" y="1206500"/>
                  </a:lnTo>
                  <a:lnTo>
                    <a:pt x="360273" y="1244600"/>
                  </a:lnTo>
                  <a:lnTo>
                    <a:pt x="329996" y="1270000"/>
                  </a:lnTo>
                  <a:lnTo>
                    <a:pt x="300240" y="1295400"/>
                  </a:lnTo>
                  <a:lnTo>
                    <a:pt x="270992" y="1333500"/>
                  </a:lnTo>
                  <a:lnTo>
                    <a:pt x="242277" y="1358900"/>
                  </a:lnTo>
                  <a:lnTo>
                    <a:pt x="214096" y="1397000"/>
                  </a:lnTo>
                  <a:lnTo>
                    <a:pt x="186448" y="1422400"/>
                  </a:lnTo>
                  <a:lnTo>
                    <a:pt x="159334" y="1460500"/>
                  </a:lnTo>
                  <a:lnTo>
                    <a:pt x="132765" y="1485900"/>
                  </a:lnTo>
                  <a:lnTo>
                    <a:pt x="106756" y="1524000"/>
                  </a:lnTo>
                  <a:lnTo>
                    <a:pt x="81292" y="1549400"/>
                  </a:lnTo>
                  <a:lnTo>
                    <a:pt x="56388" y="1587500"/>
                  </a:lnTo>
                  <a:lnTo>
                    <a:pt x="32042" y="1625600"/>
                  </a:lnTo>
                  <a:lnTo>
                    <a:pt x="8267" y="1651000"/>
                  </a:lnTo>
                  <a:lnTo>
                    <a:pt x="0" y="1663700"/>
                  </a:lnTo>
                  <a:lnTo>
                    <a:pt x="0" y="4305300"/>
                  </a:lnTo>
                  <a:lnTo>
                    <a:pt x="8267" y="4318000"/>
                  </a:lnTo>
                  <a:lnTo>
                    <a:pt x="32042" y="4356100"/>
                  </a:lnTo>
                  <a:lnTo>
                    <a:pt x="56388" y="4381500"/>
                  </a:lnTo>
                  <a:lnTo>
                    <a:pt x="81292" y="4419600"/>
                  </a:lnTo>
                  <a:lnTo>
                    <a:pt x="106756" y="4445000"/>
                  </a:lnTo>
                  <a:lnTo>
                    <a:pt x="132765" y="4483100"/>
                  </a:lnTo>
                  <a:lnTo>
                    <a:pt x="159334" y="4508500"/>
                  </a:lnTo>
                  <a:lnTo>
                    <a:pt x="186448" y="4546600"/>
                  </a:lnTo>
                  <a:lnTo>
                    <a:pt x="214096" y="4572000"/>
                  </a:lnTo>
                  <a:lnTo>
                    <a:pt x="242277" y="4610100"/>
                  </a:lnTo>
                  <a:lnTo>
                    <a:pt x="270992" y="4635500"/>
                  </a:lnTo>
                  <a:lnTo>
                    <a:pt x="300240" y="4673600"/>
                  </a:lnTo>
                  <a:lnTo>
                    <a:pt x="329996" y="4699000"/>
                  </a:lnTo>
                  <a:lnTo>
                    <a:pt x="360273" y="4724400"/>
                  </a:lnTo>
                  <a:lnTo>
                    <a:pt x="391071" y="4762500"/>
                  </a:lnTo>
                  <a:lnTo>
                    <a:pt x="422376" y="4787900"/>
                  </a:lnTo>
                  <a:lnTo>
                    <a:pt x="454177" y="4813300"/>
                  </a:lnTo>
                  <a:lnTo>
                    <a:pt x="486486" y="4851400"/>
                  </a:lnTo>
                  <a:lnTo>
                    <a:pt x="519277" y="4876800"/>
                  </a:lnTo>
                  <a:lnTo>
                    <a:pt x="552564" y="4902200"/>
                  </a:lnTo>
                  <a:lnTo>
                    <a:pt x="586346" y="4940300"/>
                  </a:lnTo>
                  <a:lnTo>
                    <a:pt x="620598" y="4965700"/>
                  </a:lnTo>
                  <a:lnTo>
                    <a:pt x="690524" y="5016500"/>
                  </a:lnTo>
                  <a:lnTo>
                    <a:pt x="762330" y="5067300"/>
                  </a:lnTo>
                  <a:lnTo>
                    <a:pt x="835964" y="5118100"/>
                  </a:lnTo>
                  <a:lnTo>
                    <a:pt x="911402" y="5168900"/>
                  </a:lnTo>
                  <a:lnTo>
                    <a:pt x="988606" y="5219700"/>
                  </a:lnTo>
                  <a:lnTo>
                    <a:pt x="1067523" y="5270500"/>
                  </a:lnTo>
                  <a:lnTo>
                    <a:pt x="1189062" y="5346700"/>
                  </a:lnTo>
                  <a:lnTo>
                    <a:pt x="1230401" y="5359400"/>
                  </a:lnTo>
                  <a:lnTo>
                    <a:pt x="1356817" y="5435600"/>
                  </a:lnTo>
                  <a:lnTo>
                    <a:pt x="1399743" y="5448300"/>
                  </a:lnTo>
                  <a:lnTo>
                    <a:pt x="1486750" y="5499100"/>
                  </a:lnTo>
                  <a:lnTo>
                    <a:pt x="1530832" y="5511800"/>
                  </a:lnTo>
                  <a:lnTo>
                    <a:pt x="1575269" y="5537200"/>
                  </a:lnTo>
                  <a:lnTo>
                    <a:pt x="1620088" y="5549900"/>
                  </a:lnTo>
                  <a:lnTo>
                    <a:pt x="1665262" y="5575300"/>
                  </a:lnTo>
                  <a:lnTo>
                    <a:pt x="1710804" y="5588000"/>
                  </a:lnTo>
                  <a:lnTo>
                    <a:pt x="1756689" y="5613400"/>
                  </a:lnTo>
                  <a:lnTo>
                    <a:pt x="1849513" y="5638800"/>
                  </a:lnTo>
                  <a:lnTo>
                    <a:pt x="1896440" y="5664200"/>
                  </a:lnTo>
                  <a:lnTo>
                    <a:pt x="2039226" y="5702300"/>
                  </a:lnTo>
                  <a:lnTo>
                    <a:pt x="2087473" y="5727700"/>
                  </a:lnTo>
                  <a:lnTo>
                    <a:pt x="2689974" y="5880100"/>
                  </a:lnTo>
                  <a:lnTo>
                    <a:pt x="2742006" y="5880100"/>
                  </a:lnTo>
                  <a:lnTo>
                    <a:pt x="2846857" y="5905500"/>
                  </a:lnTo>
                  <a:lnTo>
                    <a:pt x="2899651" y="5905500"/>
                  </a:lnTo>
                  <a:lnTo>
                    <a:pt x="3005988" y="5930900"/>
                  </a:lnTo>
                  <a:lnTo>
                    <a:pt x="3059519" y="5930900"/>
                  </a:lnTo>
                  <a:lnTo>
                    <a:pt x="3113278" y="5943600"/>
                  </a:lnTo>
                  <a:lnTo>
                    <a:pt x="3167253" y="5943600"/>
                  </a:lnTo>
                  <a:lnTo>
                    <a:pt x="3221469" y="5956300"/>
                  </a:lnTo>
                  <a:lnTo>
                    <a:pt x="3330537" y="5956300"/>
                  </a:lnTo>
                  <a:lnTo>
                    <a:pt x="3385401" y="5969000"/>
                  </a:lnTo>
                  <a:lnTo>
                    <a:pt x="3606825" y="5969000"/>
                  </a:lnTo>
                  <a:lnTo>
                    <a:pt x="3662667" y="5981700"/>
                  </a:lnTo>
                  <a:lnTo>
                    <a:pt x="3887101" y="5981700"/>
                  </a:lnTo>
                  <a:lnTo>
                    <a:pt x="3942943" y="5969000"/>
                  </a:lnTo>
                  <a:lnTo>
                    <a:pt x="4164368" y="5969000"/>
                  </a:lnTo>
                  <a:lnTo>
                    <a:pt x="4219219" y="5956300"/>
                  </a:lnTo>
                  <a:lnTo>
                    <a:pt x="4328299" y="5956300"/>
                  </a:lnTo>
                  <a:lnTo>
                    <a:pt x="4382503" y="5943600"/>
                  </a:lnTo>
                  <a:lnTo>
                    <a:pt x="4436491" y="5943600"/>
                  </a:lnTo>
                  <a:lnTo>
                    <a:pt x="4490250" y="5930900"/>
                  </a:lnTo>
                  <a:lnTo>
                    <a:pt x="4543780" y="5930900"/>
                  </a:lnTo>
                  <a:lnTo>
                    <a:pt x="4650117" y="5905500"/>
                  </a:lnTo>
                  <a:lnTo>
                    <a:pt x="4702924" y="5905500"/>
                  </a:lnTo>
                  <a:lnTo>
                    <a:pt x="4807763" y="5880100"/>
                  </a:lnTo>
                  <a:lnTo>
                    <a:pt x="4859794" y="5880100"/>
                  </a:lnTo>
                  <a:lnTo>
                    <a:pt x="5462308" y="5727700"/>
                  </a:lnTo>
                  <a:lnTo>
                    <a:pt x="5510555" y="5702300"/>
                  </a:lnTo>
                  <a:lnTo>
                    <a:pt x="5653341" y="5664200"/>
                  </a:lnTo>
                  <a:lnTo>
                    <a:pt x="5700268" y="5638800"/>
                  </a:lnTo>
                  <a:lnTo>
                    <a:pt x="5793105" y="5613400"/>
                  </a:lnTo>
                  <a:lnTo>
                    <a:pt x="5838990" y="5588000"/>
                  </a:lnTo>
                  <a:lnTo>
                    <a:pt x="5884532" y="5575300"/>
                  </a:lnTo>
                  <a:lnTo>
                    <a:pt x="5929706" y="5549900"/>
                  </a:lnTo>
                  <a:lnTo>
                    <a:pt x="5974524" y="5537200"/>
                  </a:lnTo>
                  <a:lnTo>
                    <a:pt x="6018962" y="5511800"/>
                  </a:lnTo>
                  <a:lnTo>
                    <a:pt x="6063043" y="5499100"/>
                  </a:lnTo>
                  <a:lnTo>
                    <a:pt x="6150051" y="5448300"/>
                  </a:lnTo>
                  <a:lnTo>
                    <a:pt x="6192977" y="5435600"/>
                  </a:lnTo>
                  <a:lnTo>
                    <a:pt x="6319393" y="5359400"/>
                  </a:lnTo>
                  <a:lnTo>
                    <a:pt x="6360731" y="5346700"/>
                  </a:lnTo>
                  <a:lnTo>
                    <a:pt x="6482283" y="5270500"/>
                  </a:lnTo>
                  <a:lnTo>
                    <a:pt x="6561201" y="5219700"/>
                  </a:lnTo>
                  <a:lnTo>
                    <a:pt x="6638404" y="5168900"/>
                  </a:lnTo>
                  <a:lnTo>
                    <a:pt x="6713842" y="5118100"/>
                  </a:lnTo>
                  <a:lnTo>
                    <a:pt x="6787477" y="5067300"/>
                  </a:lnTo>
                  <a:lnTo>
                    <a:pt x="6859283" y="5016500"/>
                  </a:lnTo>
                  <a:lnTo>
                    <a:pt x="6929221" y="4965700"/>
                  </a:lnTo>
                  <a:lnTo>
                    <a:pt x="6963486" y="4940300"/>
                  </a:lnTo>
                  <a:lnTo>
                    <a:pt x="6997255" y="4902200"/>
                  </a:lnTo>
                  <a:lnTo>
                    <a:pt x="7030542" y="4876800"/>
                  </a:lnTo>
                  <a:lnTo>
                    <a:pt x="7063346" y="4851400"/>
                  </a:lnTo>
                  <a:lnTo>
                    <a:pt x="7095642" y="4813300"/>
                  </a:lnTo>
                  <a:lnTo>
                    <a:pt x="7127456" y="4787900"/>
                  </a:lnTo>
                  <a:lnTo>
                    <a:pt x="7158761" y="4762500"/>
                  </a:lnTo>
                  <a:lnTo>
                    <a:pt x="7189546" y="4724400"/>
                  </a:lnTo>
                  <a:lnTo>
                    <a:pt x="7219836" y="4699000"/>
                  </a:lnTo>
                  <a:lnTo>
                    <a:pt x="7249592" y="4673600"/>
                  </a:lnTo>
                  <a:lnTo>
                    <a:pt x="7278840" y="4635500"/>
                  </a:lnTo>
                  <a:lnTo>
                    <a:pt x="7307554" y="4610100"/>
                  </a:lnTo>
                  <a:lnTo>
                    <a:pt x="7335736" y="4572000"/>
                  </a:lnTo>
                  <a:lnTo>
                    <a:pt x="7363384" y="4546600"/>
                  </a:lnTo>
                  <a:lnTo>
                    <a:pt x="7390498" y="4508500"/>
                  </a:lnTo>
                  <a:lnTo>
                    <a:pt x="7417067" y="4483100"/>
                  </a:lnTo>
                  <a:lnTo>
                    <a:pt x="7443089" y="4445000"/>
                  </a:lnTo>
                  <a:lnTo>
                    <a:pt x="7468552" y="4419600"/>
                  </a:lnTo>
                  <a:lnTo>
                    <a:pt x="7493457" y="4381500"/>
                  </a:lnTo>
                  <a:lnTo>
                    <a:pt x="7517803" y="4356100"/>
                  </a:lnTo>
                  <a:lnTo>
                    <a:pt x="7541577" y="4318000"/>
                  </a:lnTo>
                  <a:lnTo>
                    <a:pt x="7553325" y="4305300"/>
                  </a:lnTo>
                  <a:lnTo>
                    <a:pt x="7553325" y="1676400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3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387195"/>
              <a:ext cx="7553325" cy="6019800"/>
            </a:xfrm>
            <a:custGeom>
              <a:avLst/>
              <a:gdLst/>
              <a:ahLst/>
              <a:cxnLst/>
              <a:rect l="l" t="t" r="r" b="b"/>
              <a:pathLst>
                <a:path w="7553325" h="6019800">
                  <a:moveTo>
                    <a:pt x="7553312" y="1790700"/>
                  </a:moveTo>
                  <a:lnTo>
                    <a:pt x="7540053" y="1765300"/>
                  </a:lnTo>
                  <a:lnTo>
                    <a:pt x="7517701" y="1727200"/>
                  </a:lnTo>
                  <a:lnTo>
                    <a:pt x="7494791" y="1701800"/>
                  </a:lnTo>
                  <a:lnTo>
                    <a:pt x="7471308" y="1663700"/>
                  </a:lnTo>
                  <a:lnTo>
                    <a:pt x="7447267" y="1625600"/>
                  </a:lnTo>
                  <a:lnTo>
                    <a:pt x="7422667" y="1600200"/>
                  </a:lnTo>
                  <a:lnTo>
                    <a:pt x="7397521" y="1562100"/>
                  </a:lnTo>
                  <a:lnTo>
                    <a:pt x="7371829" y="1524000"/>
                  </a:lnTo>
                  <a:lnTo>
                    <a:pt x="7345591" y="1498600"/>
                  </a:lnTo>
                  <a:lnTo>
                    <a:pt x="7318832" y="1460500"/>
                  </a:lnTo>
                  <a:lnTo>
                    <a:pt x="7291527" y="1435100"/>
                  </a:lnTo>
                  <a:lnTo>
                    <a:pt x="7263689" y="1397000"/>
                  </a:lnTo>
                  <a:lnTo>
                    <a:pt x="7235330" y="1371600"/>
                  </a:lnTo>
                  <a:lnTo>
                    <a:pt x="7206450" y="1333500"/>
                  </a:lnTo>
                  <a:lnTo>
                    <a:pt x="7177062" y="1308100"/>
                  </a:lnTo>
                  <a:lnTo>
                    <a:pt x="7147166" y="1270000"/>
                  </a:lnTo>
                  <a:lnTo>
                    <a:pt x="7116750" y="1244600"/>
                  </a:lnTo>
                  <a:lnTo>
                    <a:pt x="7085838" y="1206500"/>
                  </a:lnTo>
                  <a:lnTo>
                    <a:pt x="7054431" y="1181100"/>
                  </a:lnTo>
                  <a:lnTo>
                    <a:pt x="7022528" y="1155700"/>
                  </a:lnTo>
                  <a:lnTo>
                    <a:pt x="6990143" y="1117600"/>
                  </a:lnTo>
                  <a:lnTo>
                    <a:pt x="6957276" y="1092200"/>
                  </a:lnTo>
                  <a:lnTo>
                    <a:pt x="6923913" y="1066800"/>
                  </a:lnTo>
                  <a:lnTo>
                    <a:pt x="6890093" y="1041400"/>
                  </a:lnTo>
                  <a:lnTo>
                    <a:pt x="6855790" y="1003300"/>
                  </a:lnTo>
                  <a:lnTo>
                    <a:pt x="6821030" y="977900"/>
                  </a:lnTo>
                  <a:lnTo>
                    <a:pt x="6750113" y="927100"/>
                  </a:lnTo>
                  <a:lnTo>
                    <a:pt x="6677406" y="876300"/>
                  </a:lnTo>
                  <a:lnTo>
                    <a:pt x="6640373" y="838200"/>
                  </a:lnTo>
                  <a:lnTo>
                    <a:pt x="6602908" y="812800"/>
                  </a:lnTo>
                  <a:lnTo>
                    <a:pt x="6526670" y="762000"/>
                  </a:lnTo>
                  <a:lnTo>
                    <a:pt x="6448730" y="711200"/>
                  </a:lnTo>
                  <a:lnTo>
                    <a:pt x="6409131" y="698500"/>
                  </a:lnTo>
                  <a:lnTo>
                    <a:pt x="6328702" y="647700"/>
                  </a:lnTo>
                  <a:lnTo>
                    <a:pt x="6205055" y="571500"/>
                  </a:lnTo>
                  <a:lnTo>
                    <a:pt x="6163043" y="558800"/>
                  </a:lnTo>
                  <a:lnTo>
                    <a:pt x="6077877" y="508000"/>
                  </a:lnTo>
                  <a:lnTo>
                    <a:pt x="6034722" y="495300"/>
                  </a:lnTo>
                  <a:lnTo>
                    <a:pt x="5947321" y="444500"/>
                  </a:lnTo>
                  <a:lnTo>
                    <a:pt x="5903061" y="431800"/>
                  </a:lnTo>
                  <a:lnTo>
                    <a:pt x="5858446" y="406400"/>
                  </a:lnTo>
                  <a:lnTo>
                    <a:pt x="5813476" y="393700"/>
                  </a:lnTo>
                  <a:lnTo>
                    <a:pt x="5768162" y="368300"/>
                  </a:lnTo>
                  <a:lnTo>
                    <a:pt x="5676493" y="342900"/>
                  </a:lnTo>
                  <a:lnTo>
                    <a:pt x="5630151" y="317500"/>
                  </a:lnTo>
                  <a:lnTo>
                    <a:pt x="5536476" y="292100"/>
                  </a:lnTo>
                  <a:lnTo>
                    <a:pt x="5489143" y="266700"/>
                  </a:lnTo>
                  <a:lnTo>
                    <a:pt x="5345277" y="228600"/>
                  </a:lnTo>
                  <a:lnTo>
                    <a:pt x="5296700" y="203200"/>
                  </a:lnTo>
                  <a:lnTo>
                    <a:pt x="4948491" y="114300"/>
                  </a:lnTo>
                  <a:lnTo>
                    <a:pt x="4897628" y="114300"/>
                  </a:lnTo>
                  <a:lnTo>
                    <a:pt x="4743475" y="76200"/>
                  </a:lnTo>
                  <a:lnTo>
                    <a:pt x="4691583" y="76200"/>
                  </a:lnTo>
                  <a:lnTo>
                    <a:pt x="4587049" y="50800"/>
                  </a:lnTo>
                  <a:lnTo>
                    <a:pt x="4534433" y="50800"/>
                  </a:lnTo>
                  <a:lnTo>
                    <a:pt x="4481576" y="38100"/>
                  </a:lnTo>
                  <a:lnTo>
                    <a:pt x="4428477" y="38100"/>
                  </a:lnTo>
                  <a:lnTo>
                    <a:pt x="4375162" y="25400"/>
                  </a:lnTo>
                  <a:lnTo>
                    <a:pt x="4321632" y="25400"/>
                  </a:lnTo>
                  <a:lnTo>
                    <a:pt x="4267886" y="12700"/>
                  </a:lnTo>
                  <a:lnTo>
                    <a:pt x="4159745" y="12700"/>
                  </a:lnTo>
                  <a:lnTo>
                    <a:pt x="4105376" y="0"/>
                  </a:lnTo>
                  <a:lnTo>
                    <a:pt x="3444849" y="0"/>
                  </a:lnTo>
                  <a:lnTo>
                    <a:pt x="3390481" y="12700"/>
                  </a:lnTo>
                  <a:lnTo>
                    <a:pt x="3282340" y="12700"/>
                  </a:lnTo>
                  <a:lnTo>
                    <a:pt x="3228594" y="25400"/>
                  </a:lnTo>
                  <a:lnTo>
                    <a:pt x="3175050" y="25400"/>
                  </a:lnTo>
                  <a:lnTo>
                    <a:pt x="3121736" y="38100"/>
                  </a:lnTo>
                  <a:lnTo>
                    <a:pt x="3068650" y="38100"/>
                  </a:lnTo>
                  <a:lnTo>
                    <a:pt x="3015792" y="50800"/>
                  </a:lnTo>
                  <a:lnTo>
                    <a:pt x="2963164" y="50800"/>
                  </a:lnTo>
                  <a:lnTo>
                    <a:pt x="2858630" y="76200"/>
                  </a:lnTo>
                  <a:lnTo>
                    <a:pt x="2806738" y="76200"/>
                  </a:lnTo>
                  <a:lnTo>
                    <a:pt x="2652585" y="114300"/>
                  </a:lnTo>
                  <a:lnTo>
                    <a:pt x="2601722" y="114300"/>
                  </a:lnTo>
                  <a:lnTo>
                    <a:pt x="2253513" y="203200"/>
                  </a:lnTo>
                  <a:lnTo>
                    <a:pt x="2204936" y="228600"/>
                  </a:lnTo>
                  <a:lnTo>
                    <a:pt x="2061057" y="266700"/>
                  </a:lnTo>
                  <a:lnTo>
                    <a:pt x="2013737" y="292100"/>
                  </a:lnTo>
                  <a:lnTo>
                    <a:pt x="1920049" y="317500"/>
                  </a:lnTo>
                  <a:lnTo>
                    <a:pt x="1873707" y="342900"/>
                  </a:lnTo>
                  <a:lnTo>
                    <a:pt x="1782038" y="368300"/>
                  </a:lnTo>
                  <a:lnTo>
                    <a:pt x="1736725" y="393700"/>
                  </a:lnTo>
                  <a:lnTo>
                    <a:pt x="1691754" y="406400"/>
                  </a:lnTo>
                  <a:lnTo>
                    <a:pt x="1647139" y="431800"/>
                  </a:lnTo>
                  <a:lnTo>
                    <a:pt x="1602879" y="444500"/>
                  </a:lnTo>
                  <a:lnTo>
                    <a:pt x="1515465" y="495300"/>
                  </a:lnTo>
                  <a:lnTo>
                    <a:pt x="1472311" y="508000"/>
                  </a:lnTo>
                  <a:lnTo>
                    <a:pt x="1387144" y="558800"/>
                  </a:lnTo>
                  <a:lnTo>
                    <a:pt x="1345145" y="571500"/>
                  </a:lnTo>
                  <a:lnTo>
                    <a:pt x="1221473" y="647700"/>
                  </a:lnTo>
                  <a:lnTo>
                    <a:pt x="1141044" y="698500"/>
                  </a:lnTo>
                  <a:lnTo>
                    <a:pt x="1101445" y="711200"/>
                  </a:lnTo>
                  <a:lnTo>
                    <a:pt x="1023505" y="762000"/>
                  </a:lnTo>
                  <a:lnTo>
                    <a:pt x="947267" y="812800"/>
                  </a:lnTo>
                  <a:lnTo>
                    <a:pt x="909802" y="838200"/>
                  </a:lnTo>
                  <a:lnTo>
                    <a:pt x="872769" y="876300"/>
                  </a:lnTo>
                  <a:lnTo>
                    <a:pt x="800049" y="927100"/>
                  </a:lnTo>
                  <a:lnTo>
                    <a:pt x="729145" y="977900"/>
                  </a:lnTo>
                  <a:lnTo>
                    <a:pt x="694372" y="1003300"/>
                  </a:lnTo>
                  <a:lnTo>
                    <a:pt x="660082" y="1041400"/>
                  </a:lnTo>
                  <a:lnTo>
                    <a:pt x="626249" y="1066800"/>
                  </a:lnTo>
                  <a:lnTo>
                    <a:pt x="592899" y="1092200"/>
                  </a:lnTo>
                  <a:lnTo>
                    <a:pt x="560019" y="1117600"/>
                  </a:lnTo>
                  <a:lnTo>
                    <a:pt x="527634" y="1155700"/>
                  </a:lnTo>
                  <a:lnTo>
                    <a:pt x="495731" y="1181100"/>
                  </a:lnTo>
                  <a:lnTo>
                    <a:pt x="464324" y="1206500"/>
                  </a:lnTo>
                  <a:lnTo>
                    <a:pt x="433412" y="1244600"/>
                  </a:lnTo>
                  <a:lnTo>
                    <a:pt x="402996" y="1270000"/>
                  </a:lnTo>
                  <a:lnTo>
                    <a:pt x="373100" y="1308100"/>
                  </a:lnTo>
                  <a:lnTo>
                    <a:pt x="343700" y="1333500"/>
                  </a:lnTo>
                  <a:lnTo>
                    <a:pt x="314820" y="1371600"/>
                  </a:lnTo>
                  <a:lnTo>
                    <a:pt x="286461" y="1397000"/>
                  </a:lnTo>
                  <a:lnTo>
                    <a:pt x="258635" y="1435100"/>
                  </a:lnTo>
                  <a:lnTo>
                    <a:pt x="231330" y="1460500"/>
                  </a:lnTo>
                  <a:lnTo>
                    <a:pt x="204558" y="1498600"/>
                  </a:lnTo>
                  <a:lnTo>
                    <a:pt x="178320" y="1524000"/>
                  </a:lnTo>
                  <a:lnTo>
                    <a:pt x="152628" y="1562100"/>
                  </a:lnTo>
                  <a:lnTo>
                    <a:pt x="127482" y="1600200"/>
                  </a:lnTo>
                  <a:lnTo>
                    <a:pt x="102882" y="1625600"/>
                  </a:lnTo>
                  <a:lnTo>
                    <a:pt x="78841" y="1663700"/>
                  </a:lnTo>
                  <a:lnTo>
                    <a:pt x="55359" y="1701800"/>
                  </a:lnTo>
                  <a:lnTo>
                    <a:pt x="32448" y="1727200"/>
                  </a:lnTo>
                  <a:lnTo>
                    <a:pt x="10096" y="1765300"/>
                  </a:lnTo>
                  <a:lnTo>
                    <a:pt x="0" y="1778000"/>
                  </a:lnTo>
                  <a:lnTo>
                    <a:pt x="0" y="4343400"/>
                  </a:lnTo>
                  <a:lnTo>
                    <a:pt x="10096" y="4356100"/>
                  </a:lnTo>
                  <a:lnTo>
                    <a:pt x="32448" y="4394200"/>
                  </a:lnTo>
                  <a:lnTo>
                    <a:pt x="55359" y="4432300"/>
                  </a:lnTo>
                  <a:lnTo>
                    <a:pt x="78841" y="4457700"/>
                  </a:lnTo>
                  <a:lnTo>
                    <a:pt x="102882" y="4495800"/>
                  </a:lnTo>
                  <a:lnTo>
                    <a:pt x="127482" y="4533900"/>
                  </a:lnTo>
                  <a:lnTo>
                    <a:pt x="152628" y="4559300"/>
                  </a:lnTo>
                  <a:lnTo>
                    <a:pt x="178320" y="4597400"/>
                  </a:lnTo>
                  <a:lnTo>
                    <a:pt x="204558" y="4622800"/>
                  </a:lnTo>
                  <a:lnTo>
                    <a:pt x="231330" y="4660900"/>
                  </a:lnTo>
                  <a:lnTo>
                    <a:pt x="258635" y="4699000"/>
                  </a:lnTo>
                  <a:lnTo>
                    <a:pt x="286461" y="4724400"/>
                  </a:lnTo>
                  <a:lnTo>
                    <a:pt x="314820" y="4762500"/>
                  </a:lnTo>
                  <a:lnTo>
                    <a:pt x="343700" y="4787900"/>
                  </a:lnTo>
                  <a:lnTo>
                    <a:pt x="373100" y="4826000"/>
                  </a:lnTo>
                  <a:lnTo>
                    <a:pt x="402996" y="4851400"/>
                  </a:lnTo>
                  <a:lnTo>
                    <a:pt x="433412" y="4876800"/>
                  </a:lnTo>
                  <a:lnTo>
                    <a:pt x="464324" y="4914900"/>
                  </a:lnTo>
                  <a:lnTo>
                    <a:pt x="495731" y="4940300"/>
                  </a:lnTo>
                  <a:lnTo>
                    <a:pt x="527634" y="4978400"/>
                  </a:lnTo>
                  <a:lnTo>
                    <a:pt x="560019" y="5003800"/>
                  </a:lnTo>
                  <a:lnTo>
                    <a:pt x="592899" y="5029200"/>
                  </a:lnTo>
                  <a:lnTo>
                    <a:pt x="626249" y="5054600"/>
                  </a:lnTo>
                  <a:lnTo>
                    <a:pt x="660082" y="5092700"/>
                  </a:lnTo>
                  <a:lnTo>
                    <a:pt x="729145" y="5143500"/>
                  </a:lnTo>
                  <a:lnTo>
                    <a:pt x="800049" y="5194300"/>
                  </a:lnTo>
                  <a:lnTo>
                    <a:pt x="836193" y="5232400"/>
                  </a:lnTo>
                  <a:lnTo>
                    <a:pt x="909802" y="5283200"/>
                  </a:lnTo>
                  <a:lnTo>
                    <a:pt x="985177" y="5334000"/>
                  </a:lnTo>
                  <a:lnTo>
                    <a:pt x="1062266" y="5384800"/>
                  </a:lnTo>
                  <a:lnTo>
                    <a:pt x="1141044" y="5435600"/>
                  </a:lnTo>
                  <a:lnTo>
                    <a:pt x="1181061" y="5461000"/>
                  </a:lnTo>
                  <a:lnTo>
                    <a:pt x="1221473" y="5473700"/>
                  </a:lnTo>
                  <a:lnTo>
                    <a:pt x="1345145" y="5549900"/>
                  </a:lnTo>
                  <a:lnTo>
                    <a:pt x="1387144" y="5575300"/>
                  </a:lnTo>
                  <a:lnTo>
                    <a:pt x="1429537" y="5588000"/>
                  </a:lnTo>
                  <a:lnTo>
                    <a:pt x="1515465" y="5638800"/>
                  </a:lnTo>
                  <a:lnTo>
                    <a:pt x="1558988" y="5651500"/>
                  </a:lnTo>
                  <a:lnTo>
                    <a:pt x="1602879" y="5676900"/>
                  </a:lnTo>
                  <a:lnTo>
                    <a:pt x="1647139" y="5689600"/>
                  </a:lnTo>
                  <a:lnTo>
                    <a:pt x="1691754" y="5715000"/>
                  </a:lnTo>
                  <a:lnTo>
                    <a:pt x="1736725" y="5727700"/>
                  </a:lnTo>
                  <a:lnTo>
                    <a:pt x="1782038" y="5753100"/>
                  </a:lnTo>
                  <a:lnTo>
                    <a:pt x="1827707" y="5765800"/>
                  </a:lnTo>
                  <a:lnTo>
                    <a:pt x="1873707" y="5791200"/>
                  </a:lnTo>
                  <a:lnTo>
                    <a:pt x="1966722" y="5816600"/>
                  </a:lnTo>
                  <a:lnTo>
                    <a:pt x="2013737" y="5842000"/>
                  </a:lnTo>
                  <a:lnTo>
                    <a:pt x="2156663" y="5880100"/>
                  </a:lnTo>
                  <a:lnTo>
                    <a:pt x="2204936" y="5905500"/>
                  </a:lnTo>
                  <a:lnTo>
                    <a:pt x="2652585" y="6019800"/>
                  </a:lnTo>
                  <a:lnTo>
                    <a:pt x="4897628" y="6019800"/>
                  </a:lnTo>
                  <a:lnTo>
                    <a:pt x="5345277" y="5905500"/>
                  </a:lnTo>
                  <a:lnTo>
                    <a:pt x="5393537" y="5880100"/>
                  </a:lnTo>
                  <a:lnTo>
                    <a:pt x="5536476" y="5842000"/>
                  </a:lnTo>
                  <a:lnTo>
                    <a:pt x="5583479" y="5816600"/>
                  </a:lnTo>
                  <a:lnTo>
                    <a:pt x="5676493" y="5791200"/>
                  </a:lnTo>
                  <a:lnTo>
                    <a:pt x="5722493" y="5765800"/>
                  </a:lnTo>
                  <a:lnTo>
                    <a:pt x="5768162" y="5753100"/>
                  </a:lnTo>
                  <a:lnTo>
                    <a:pt x="5813476" y="5727700"/>
                  </a:lnTo>
                  <a:lnTo>
                    <a:pt x="5858446" y="5715000"/>
                  </a:lnTo>
                  <a:lnTo>
                    <a:pt x="5903061" y="5689600"/>
                  </a:lnTo>
                  <a:lnTo>
                    <a:pt x="5947321" y="5676900"/>
                  </a:lnTo>
                  <a:lnTo>
                    <a:pt x="5991212" y="5651500"/>
                  </a:lnTo>
                  <a:lnTo>
                    <a:pt x="6034722" y="5638800"/>
                  </a:lnTo>
                  <a:lnTo>
                    <a:pt x="6120650" y="5588000"/>
                  </a:lnTo>
                  <a:lnTo>
                    <a:pt x="6163043" y="5575300"/>
                  </a:lnTo>
                  <a:lnTo>
                    <a:pt x="6205055" y="5549900"/>
                  </a:lnTo>
                  <a:lnTo>
                    <a:pt x="6328702" y="5473700"/>
                  </a:lnTo>
                  <a:lnTo>
                    <a:pt x="6369126" y="5461000"/>
                  </a:lnTo>
                  <a:lnTo>
                    <a:pt x="6409131" y="5435600"/>
                  </a:lnTo>
                  <a:lnTo>
                    <a:pt x="6487909" y="5384800"/>
                  </a:lnTo>
                  <a:lnTo>
                    <a:pt x="6564998" y="5334000"/>
                  </a:lnTo>
                  <a:lnTo>
                    <a:pt x="6640373" y="5283200"/>
                  </a:lnTo>
                  <a:lnTo>
                    <a:pt x="6713982" y="5232400"/>
                  </a:lnTo>
                  <a:lnTo>
                    <a:pt x="6750113" y="5194300"/>
                  </a:lnTo>
                  <a:lnTo>
                    <a:pt x="6821030" y="5143500"/>
                  </a:lnTo>
                  <a:lnTo>
                    <a:pt x="6890093" y="5092700"/>
                  </a:lnTo>
                  <a:lnTo>
                    <a:pt x="6923913" y="5054600"/>
                  </a:lnTo>
                  <a:lnTo>
                    <a:pt x="6957276" y="5029200"/>
                  </a:lnTo>
                  <a:lnTo>
                    <a:pt x="6990143" y="5003800"/>
                  </a:lnTo>
                  <a:lnTo>
                    <a:pt x="7022528" y="4978400"/>
                  </a:lnTo>
                  <a:lnTo>
                    <a:pt x="7054431" y="4940300"/>
                  </a:lnTo>
                  <a:lnTo>
                    <a:pt x="7085838" y="4914900"/>
                  </a:lnTo>
                  <a:lnTo>
                    <a:pt x="7116750" y="4876800"/>
                  </a:lnTo>
                  <a:lnTo>
                    <a:pt x="7147166" y="4851400"/>
                  </a:lnTo>
                  <a:lnTo>
                    <a:pt x="7177062" y="4826000"/>
                  </a:lnTo>
                  <a:lnTo>
                    <a:pt x="7206450" y="4787900"/>
                  </a:lnTo>
                  <a:lnTo>
                    <a:pt x="7235330" y="4762500"/>
                  </a:lnTo>
                  <a:lnTo>
                    <a:pt x="7263689" y="4724400"/>
                  </a:lnTo>
                  <a:lnTo>
                    <a:pt x="7291527" y="4699000"/>
                  </a:lnTo>
                  <a:lnTo>
                    <a:pt x="7318832" y="4660900"/>
                  </a:lnTo>
                  <a:lnTo>
                    <a:pt x="7345591" y="4622800"/>
                  </a:lnTo>
                  <a:lnTo>
                    <a:pt x="7371829" y="4597400"/>
                  </a:lnTo>
                  <a:lnTo>
                    <a:pt x="7397521" y="4559300"/>
                  </a:lnTo>
                  <a:lnTo>
                    <a:pt x="7422667" y="4533900"/>
                  </a:lnTo>
                  <a:lnTo>
                    <a:pt x="7447267" y="4495800"/>
                  </a:lnTo>
                  <a:lnTo>
                    <a:pt x="7471308" y="4457700"/>
                  </a:lnTo>
                  <a:lnTo>
                    <a:pt x="7494791" y="4432300"/>
                  </a:lnTo>
                  <a:lnTo>
                    <a:pt x="7517701" y="4394200"/>
                  </a:lnTo>
                  <a:lnTo>
                    <a:pt x="7540053" y="4356100"/>
                  </a:lnTo>
                  <a:lnTo>
                    <a:pt x="7553312" y="4343400"/>
                  </a:lnTo>
                  <a:lnTo>
                    <a:pt x="7553312" y="17907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35055" y="5792622"/>
              <a:ext cx="2918460" cy="4904105"/>
            </a:xfrm>
            <a:custGeom>
              <a:avLst/>
              <a:gdLst/>
              <a:ahLst/>
              <a:cxnLst/>
              <a:rect l="l" t="t" r="r" b="b"/>
              <a:pathLst>
                <a:path w="2918459" h="4904105">
                  <a:moveTo>
                    <a:pt x="1285621" y="4903952"/>
                  </a:moveTo>
                  <a:lnTo>
                    <a:pt x="1251115" y="4876597"/>
                  </a:lnTo>
                  <a:lnTo>
                    <a:pt x="1217155" y="4846358"/>
                  </a:lnTo>
                  <a:lnTo>
                    <a:pt x="1184960" y="4814201"/>
                  </a:lnTo>
                  <a:lnTo>
                    <a:pt x="1154607" y="4780216"/>
                  </a:lnTo>
                  <a:lnTo>
                    <a:pt x="1126197" y="4744466"/>
                  </a:lnTo>
                  <a:lnTo>
                    <a:pt x="1099807" y="4707026"/>
                  </a:lnTo>
                  <a:lnTo>
                    <a:pt x="1075537" y="4667974"/>
                  </a:lnTo>
                  <a:lnTo>
                    <a:pt x="1053465" y="4627384"/>
                  </a:lnTo>
                  <a:lnTo>
                    <a:pt x="1033703" y="4585335"/>
                  </a:lnTo>
                  <a:lnTo>
                    <a:pt x="1016317" y="4541901"/>
                  </a:lnTo>
                  <a:lnTo>
                    <a:pt x="1001395" y="4497159"/>
                  </a:lnTo>
                  <a:lnTo>
                    <a:pt x="989050" y="4451172"/>
                  </a:lnTo>
                  <a:lnTo>
                    <a:pt x="979347" y="4404030"/>
                  </a:lnTo>
                  <a:lnTo>
                    <a:pt x="912647" y="4021874"/>
                  </a:lnTo>
                  <a:lnTo>
                    <a:pt x="892454" y="4010876"/>
                  </a:lnTo>
                  <a:lnTo>
                    <a:pt x="0" y="4903952"/>
                  </a:lnTo>
                  <a:lnTo>
                    <a:pt x="1285621" y="4903952"/>
                  </a:lnTo>
                  <a:close/>
                </a:path>
                <a:path w="2918459" h="4904105">
                  <a:moveTo>
                    <a:pt x="2918269" y="0"/>
                  </a:moveTo>
                  <a:lnTo>
                    <a:pt x="2447455" y="455244"/>
                  </a:lnTo>
                  <a:lnTo>
                    <a:pt x="1798154" y="363385"/>
                  </a:lnTo>
                  <a:lnTo>
                    <a:pt x="1749183" y="361289"/>
                  </a:lnTo>
                  <a:lnTo>
                    <a:pt x="1702130" y="368604"/>
                  </a:lnTo>
                  <a:lnTo>
                    <a:pt x="1658061" y="384530"/>
                  </a:lnTo>
                  <a:lnTo>
                    <a:pt x="1618043" y="408305"/>
                  </a:lnTo>
                  <a:lnTo>
                    <a:pt x="1583143" y="439115"/>
                  </a:lnTo>
                  <a:lnTo>
                    <a:pt x="1554403" y="476211"/>
                  </a:lnTo>
                  <a:lnTo>
                    <a:pt x="1532915" y="518795"/>
                  </a:lnTo>
                  <a:lnTo>
                    <a:pt x="1519707" y="566089"/>
                  </a:lnTo>
                  <a:lnTo>
                    <a:pt x="1405890" y="1212786"/>
                  </a:lnTo>
                  <a:lnTo>
                    <a:pt x="826973" y="1520215"/>
                  </a:lnTo>
                  <a:lnTo>
                    <a:pt x="786079" y="1547368"/>
                  </a:lnTo>
                  <a:lnTo>
                    <a:pt x="752259" y="1580972"/>
                  </a:lnTo>
                  <a:lnTo>
                    <a:pt x="725919" y="1619783"/>
                  </a:lnTo>
                  <a:lnTo>
                    <a:pt x="707466" y="1662518"/>
                  </a:lnTo>
                  <a:lnTo>
                    <a:pt x="697280" y="1707946"/>
                  </a:lnTo>
                  <a:lnTo>
                    <a:pt x="695794" y="1754809"/>
                  </a:lnTo>
                  <a:lnTo>
                    <a:pt x="703402" y="1801863"/>
                  </a:lnTo>
                  <a:lnTo>
                    <a:pt x="720483" y="1847850"/>
                  </a:lnTo>
                  <a:lnTo>
                    <a:pt x="1008722" y="2437600"/>
                  </a:lnTo>
                  <a:lnTo>
                    <a:pt x="720483" y="3027349"/>
                  </a:lnTo>
                  <a:lnTo>
                    <a:pt x="703402" y="3073336"/>
                  </a:lnTo>
                  <a:lnTo>
                    <a:pt x="695794" y="3120390"/>
                  </a:lnTo>
                  <a:lnTo>
                    <a:pt x="697280" y="3167253"/>
                  </a:lnTo>
                  <a:lnTo>
                    <a:pt x="707466" y="3212681"/>
                  </a:lnTo>
                  <a:lnTo>
                    <a:pt x="725919" y="3255429"/>
                  </a:lnTo>
                  <a:lnTo>
                    <a:pt x="752259" y="3294227"/>
                  </a:lnTo>
                  <a:lnTo>
                    <a:pt x="786079" y="3327831"/>
                  </a:lnTo>
                  <a:lnTo>
                    <a:pt x="826973" y="3354984"/>
                  </a:lnTo>
                  <a:lnTo>
                    <a:pt x="1406499" y="3662426"/>
                  </a:lnTo>
                  <a:lnTo>
                    <a:pt x="1519707" y="4309122"/>
                  </a:lnTo>
                  <a:lnTo>
                    <a:pt x="1532915" y="4356405"/>
                  </a:lnTo>
                  <a:lnTo>
                    <a:pt x="1554403" y="4398988"/>
                  </a:lnTo>
                  <a:lnTo>
                    <a:pt x="1583143" y="4436084"/>
                  </a:lnTo>
                  <a:lnTo>
                    <a:pt x="1618043" y="4466895"/>
                  </a:lnTo>
                  <a:lnTo>
                    <a:pt x="1658061" y="4490656"/>
                  </a:lnTo>
                  <a:lnTo>
                    <a:pt x="1702130" y="4506582"/>
                  </a:lnTo>
                  <a:lnTo>
                    <a:pt x="1749183" y="4513897"/>
                  </a:lnTo>
                  <a:lnTo>
                    <a:pt x="1798154" y="4511802"/>
                  </a:lnTo>
                  <a:lnTo>
                    <a:pt x="2448064" y="4419955"/>
                  </a:lnTo>
                  <a:lnTo>
                    <a:pt x="2918269" y="4875187"/>
                  </a:lnTo>
                  <a:lnTo>
                    <a:pt x="2918269" y="4419955"/>
                  </a:lnTo>
                  <a:lnTo>
                    <a:pt x="2918269" y="455244"/>
                  </a:lnTo>
                  <a:lnTo>
                    <a:pt x="2918269" y="0"/>
                  </a:lnTo>
                  <a:close/>
                </a:path>
              </a:pathLst>
            </a:custGeom>
            <a:solidFill>
              <a:srgbClr val="00367B">
                <a:alpha val="1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793954"/>
              <a:ext cx="901820" cy="90261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503" y="3987126"/>
              <a:ext cx="76230" cy="7623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98614" y="4380140"/>
              <a:ext cx="38735" cy="495934"/>
            </a:xfrm>
            <a:custGeom>
              <a:avLst/>
              <a:gdLst/>
              <a:ahLst/>
              <a:cxnLst/>
              <a:rect l="l" t="t" r="r" b="b"/>
              <a:pathLst>
                <a:path w="38734" h="495935">
                  <a:moveTo>
                    <a:pt x="38125" y="473925"/>
                  </a:moveTo>
                  <a:lnTo>
                    <a:pt x="21590" y="457403"/>
                  </a:lnTo>
                  <a:lnTo>
                    <a:pt x="16535" y="457403"/>
                  </a:lnTo>
                  <a:lnTo>
                    <a:pt x="0" y="473925"/>
                  </a:lnTo>
                  <a:lnTo>
                    <a:pt x="0" y="478980"/>
                  </a:lnTo>
                  <a:lnTo>
                    <a:pt x="14109" y="495033"/>
                  </a:lnTo>
                  <a:lnTo>
                    <a:pt x="16535" y="495515"/>
                  </a:lnTo>
                  <a:lnTo>
                    <a:pt x="21590" y="495515"/>
                  </a:lnTo>
                  <a:lnTo>
                    <a:pt x="24015" y="495033"/>
                  </a:lnTo>
                  <a:lnTo>
                    <a:pt x="38125" y="478980"/>
                  </a:lnTo>
                  <a:lnTo>
                    <a:pt x="38125" y="473925"/>
                  </a:lnTo>
                  <a:close/>
                </a:path>
                <a:path w="38734" h="495935">
                  <a:moveTo>
                    <a:pt x="38125" y="321462"/>
                  </a:moveTo>
                  <a:lnTo>
                    <a:pt x="21590" y="304927"/>
                  </a:lnTo>
                  <a:lnTo>
                    <a:pt x="16535" y="304927"/>
                  </a:lnTo>
                  <a:lnTo>
                    <a:pt x="0" y="321462"/>
                  </a:lnTo>
                  <a:lnTo>
                    <a:pt x="0" y="326517"/>
                  </a:lnTo>
                  <a:lnTo>
                    <a:pt x="14109" y="342569"/>
                  </a:lnTo>
                  <a:lnTo>
                    <a:pt x="16535" y="343052"/>
                  </a:lnTo>
                  <a:lnTo>
                    <a:pt x="21590" y="343052"/>
                  </a:lnTo>
                  <a:lnTo>
                    <a:pt x="24015" y="342569"/>
                  </a:lnTo>
                  <a:lnTo>
                    <a:pt x="38125" y="326517"/>
                  </a:lnTo>
                  <a:lnTo>
                    <a:pt x="38125" y="321462"/>
                  </a:lnTo>
                  <a:close/>
                </a:path>
                <a:path w="38734" h="495935">
                  <a:moveTo>
                    <a:pt x="38125" y="168998"/>
                  </a:moveTo>
                  <a:lnTo>
                    <a:pt x="21590" y="152463"/>
                  </a:lnTo>
                  <a:lnTo>
                    <a:pt x="16535" y="152463"/>
                  </a:lnTo>
                  <a:lnTo>
                    <a:pt x="0" y="168998"/>
                  </a:lnTo>
                  <a:lnTo>
                    <a:pt x="0" y="174053"/>
                  </a:lnTo>
                  <a:lnTo>
                    <a:pt x="14109" y="190106"/>
                  </a:lnTo>
                  <a:lnTo>
                    <a:pt x="16535" y="190588"/>
                  </a:lnTo>
                  <a:lnTo>
                    <a:pt x="21590" y="190588"/>
                  </a:lnTo>
                  <a:lnTo>
                    <a:pt x="24015" y="190106"/>
                  </a:lnTo>
                  <a:lnTo>
                    <a:pt x="38125" y="174053"/>
                  </a:lnTo>
                  <a:lnTo>
                    <a:pt x="38125" y="168998"/>
                  </a:lnTo>
                  <a:close/>
                </a:path>
                <a:path w="38734" h="495935">
                  <a:moveTo>
                    <a:pt x="38125" y="16535"/>
                  </a:moveTo>
                  <a:lnTo>
                    <a:pt x="21590" y="0"/>
                  </a:lnTo>
                  <a:lnTo>
                    <a:pt x="16535" y="0"/>
                  </a:lnTo>
                  <a:lnTo>
                    <a:pt x="0" y="16535"/>
                  </a:lnTo>
                  <a:lnTo>
                    <a:pt x="0" y="21590"/>
                  </a:lnTo>
                  <a:lnTo>
                    <a:pt x="14109" y="37642"/>
                  </a:lnTo>
                  <a:lnTo>
                    <a:pt x="16535" y="38125"/>
                  </a:lnTo>
                  <a:lnTo>
                    <a:pt x="21590" y="38125"/>
                  </a:lnTo>
                  <a:lnTo>
                    <a:pt x="24015" y="37642"/>
                  </a:lnTo>
                  <a:lnTo>
                    <a:pt x="38125" y="21590"/>
                  </a:lnTo>
                  <a:lnTo>
                    <a:pt x="38125" y="16535"/>
                  </a:lnTo>
                  <a:close/>
                </a:path>
              </a:pathLst>
            </a:custGeom>
            <a:solidFill>
              <a:srgbClr val="0029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16054" y="3859276"/>
            <a:ext cx="5614670" cy="1064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100"/>
              </a:spcBef>
            </a:pPr>
            <a:r>
              <a:rPr sz="1600" b="1" spc="60" dirty="0">
                <a:solidFill>
                  <a:srgbClr val="002938"/>
                </a:solidFill>
                <a:latin typeface="Calibri"/>
                <a:cs typeface="Calibri"/>
              </a:rPr>
              <a:t>OBJECTIFS</a:t>
            </a:r>
            <a:r>
              <a:rPr sz="1600" b="1" spc="280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002938"/>
                </a:solidFill>
                <a:latin typeface="Calibri"/>
                <a:cs typeface="Calibri"/>
              </a:rPr>
              <a:t>PROFESSIONNELS</a:t>
            </a:r>
            <a:endParaRPr sz="1600">
              <a:latin typeface="Calibri"/>
              <a:cs typeface="Calibri"/>
            </a:endParaRPr>
          </a:p>
          <a:p>
            <a:pPr marL="12700" marR="1435735">
              <a:lnSpc>
                <a:spcPct val="100000"/>
              </a:lnSpc>
              <a:spcBef>
                <a:spcPts val="146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gestion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des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réclamations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dans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relation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client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l'image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l'entreprise Gérer les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situations</a:t>
            </a:r>
            <a:r>
              <a:rPr sz="1000" spc="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conflictuelles</a:t>
            </a:r>
            <a:r>
              <a:rPr sz="1000" spc="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pour</a:t>
            </a:r>
            <a:r>
              <a:rPr sz="1000" spc="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optimiser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satisfaction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du</a:t>
            </a:r>
            <a:r>
              <a:rPr sz="1000" spc="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client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Apprendre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 transformer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les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réclamations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en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opportunités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fidélisation</a:t>
            </a:r>
            <a:endParaRPr sz="1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Améliorer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performance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entreprise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grâce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maitrise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du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traitement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des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réclamations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client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4939" y="5393808"/>
            <a:ext cx="76230" cy="762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42951" y="5264403"/>
            <a:ext cx="2120900" cy="1284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6375">
              <a:lnSpc>
                <a:spcPct val="100000"/>
              </a:lnSpc>
              <a:spcBef>
                <a:spcPts val="100"/>
              </a:spcBef>
            </a:pPr>
            <a:r>
              <a:rPr sz="1600" b="1" spc="50" dirty="0">
                <a:solidFill>
                  <a:srgbClr val="002938"/>
                </a:solidFill>
                <a:latin typeface="Calibri"/>
                <a:cs typeface="Calibri"/>
              </a:rPr>
              <a:t>POUR</a:t>
            </a:r>
            <a:r>
              <a:rPr sz="1600" b="1" spc="225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002938"/>
                </a:solidFill>
                <a:latin typeface="Calibri"/>
                <a:cs typeface="Calibri"/>
              </a:rPr>
              <a:t>QUI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91600"/>
              </a:lnSpc>
              <a:spcBef>
                <a:spcPts val="139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Tout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collaborateur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amené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 traiter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les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réclamations</a:t>
            </a:r>
            <a:r>
              <a:rPr sz="1000" spc="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clients</a:t>
            </a:r>
            <a:r>
              <a:rPr sz="1000" spc="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SAV,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ADV,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téléconseillers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 des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centres</a:t>
            </a:r>
            <a:r>
              <a:rPr sz="1000" spc="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d'appels,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commerciaux,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responsables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commerciaux,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expériences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clients, téléconseillers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3444187"/>
            <a:ext cx="7553325" cy="3601720"/>
            <a:chOff x="0" y="3444187"/>
            <a:chExt cx="7553325" cy="360172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1936" y="6969199"/>
              <a:ext cx="76230" cy="7623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0" y="3444187"/>
              <a:ext cx="7553325" cy="9525"/>
            </a:xfrm>
            <a:custGeom>
              <a:avLst/>
              <a:gdLst/>
              <a:ahLst/>
              <a:cxnLst/>
              <a:rect l="l" t="t" r="r" b="b"/>
              <a:pathLst>
                <a:path w="7553325" h="9525">
                  <a:moveTo>
                    <a:pt x="7553325" y="0"/>
                  </a:moveTo>
                  <a:lnTo>
                    <a:pt x="0" y="0"/>
                  </a:lnTo>
                  <a:lnTo>
                    <a:pt x="0" y="9520"/>
                  </a:lnTo>
                  <a:lnTo>
                    <a:pt x="7553325" y="9520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0000">
                <a:alpha val="168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16639" y="5393808"/>
              <a:ext cx="76231" cy="76231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114580" y="6840220"/>
            <a:ext cx="12934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55" dirty="0">
                <a:solidFill>
                  <a:srgbClr val="002938"/>
                </a:solidFill>
                <a:latin typeface="Calibri"/>
                <a:cs typeface="Calibri"/>
              </a:rPr>
              <a:t>PROGRAMME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362594" y="5819140"/>
            <a:ext cx="1581785" cy="33791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>
              <a:lnSpc>
                <a:spcPts val="1080"/>
              </a:lnSpc>
              <a:spcBef>
                <a:spcPts val="23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Une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vidéo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introductive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endParaRPr lang="fr-FR" sz="1000" spc="-140" dirty="0">
              <a:solidFill>
                <a:srgbClr val="002938"/>
              </a:solidFill>
              <a:latin typeface="Arial MT"/>
              <a:cs typeface="Arial MT"/>
            </a:endParaRPr>
          </a:p>
          <a:p>
            <a:pPr marL="12700" marR="5080">
              <a:lnSpc>
                <a:spcPts val="1080"/>
              </a:lnSpc>
              <a:spcBef>
                <a:spcPts val="235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"Les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nouveaux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héros".</a:t>
            </a:r>
            <a:endParaRPr sz="1000" dirty="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62594" y="5264403"/>
            <a:ext cx="3983990" cy="598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2938"/>
                </a:solidFill>
                <a:latin typeface="Calibri"/>
                <a:cs typeface="Calibri"/>
              </a:rPr>
              <a:t>EVALUATION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90"/>
              </a:spcBef>
              <a:tabLst>
                <a:tab pos="1699260" algn="l"/>
              </a:tabLst>
            </a:pPr>
            <a:r>
              <a:rPr lang="fr-FR" sz="1000" spc="-85" dirty="0" err="1">
                <a:solidFill>
                  <a:srgbClr val="002938"/>
                </a:solidFill>
                <a:latin typeface="Arial MT"/>
                <a:cs typeface="Arial MT"/>
              </a:rPr>
              <a:t>Avaant</a:t>
            </a:r>
            <a:r>
              <a:rPr lang="fr-FR" sz="1000" spc="-8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lang="fr-FR" sz="1000" spc="-10" dirty="0">
                <a:solidFill>
                  <a:srgbClr val="002938"/>
                </a:solidFill>
                <a:latin typeface="Arial MT"/>
                <a:cs typeface="Arial MT"/>
              </a:rPr>
              <a:t> u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n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 err="1">
                <a:solidFill>
                  <a:srgbClr val="002938"/>
                </a:solidFill>
                <a:latin typeface="Arial MT"/>
                <a:cs typeface="Arial MT"/>
              </a:rPr>
              <a:t>autodiagnostic</a:t>
            </a:r>
            <a:r>
              <a:rPr lang="fr-FR" sz="1000" spc="-1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	</a:t>
            </a:r>
            <a:r>
              <a:rPr lang="fr-FR" sz="1000" dirty="0">
                <a:solidFill>
                  <a:srgbClr val="002938"/>
                </a:solidFill>
                <a:latin typeface="Arial MT"/>
                <a:cs typeface="Arial MT"/>
              </a:rPr>
              <a:t>-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Exercises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ludiques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Travaux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en</a:t>
            </a:r>
            <a:endParaRPr sz="1000" dirty="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50209" y="5852667"/>
            <a:ext cx="4851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groupes</a:t>
            </a:r>
            <a:endParaRPr sz="1000" dirty="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1931" y="7263033"/>
            <a:ext cx="2616835" cy="31813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1100"/>
              </a:lnSpc>
              <a:spcBef>
                <a:spcPts val="219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Partie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1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: Focus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sur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la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notion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relation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client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dans</a:t>
            </a:r>
            <a:r>
              <a:rPr sz="1000" b="1" spc="-4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une</a:t>
            </a:r>
            <a:r>
              <a:rPr sz="1000" b="1" spc="-4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entreprise</a:t>
            </a:r>
            <a:endParaRPr sz="1000" dirty="0">
              <a:latin typeface="Roboto"/>
              <a:cs typeface="Robo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12178" y="7788578"/>
            <a:ext cx="3511861" cy="116955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144780">
              <a:lnSpc>
                <a:spcPts val="1100"/>
              </a:lnSpc>
              <a:spcBef>
                <a:spcPts val="219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Qu'est-ce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qu'un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client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satisfait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?</a:t>
            </a:r>
            <a:r>
              <a:rPr sz="1000" spc="-9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Quelles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sont ses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caractéristiques</a:t>
            </a:r>
            <a:r>
              <a:rPr sz="1000" spc="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?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Comment</a:t>
            </a:r>
            <a:r>
              <a:rPr sz="1000" spc="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juge-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t-il</a:t>
            </a:r>
            <a:r>
              <a:rPr sz="1000" spc="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le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service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 rendu</a:t>
            </a:r>
            <a:r>
              <a:rPr sz="1000" spc="-1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?</a:t>
            </a:r>
            <a:endParaRPr sz="1000" dirty="0">
              <a:latin typeface="Arial MT"/>
              <a:cs typeface="Arial MT"/>
            </a:endParaRPr>
          </a:p>
          <a:p>
            <a:pPr marL="12700">
              <a:lnSpc>
                <a:spcPts val="1045"/>
              </a:lnSpc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différentes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composantes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 err="1">
                <a:solidFill>
                  <a:srgbClr val="002938"/>
                </a:solidFill>
                <a:latin typeface="Arial MT"/>
                <a:cs typeface="Arial MT"/>
              </a:rPr>
              <a:t>l'insatisfaction</a:t>
            </a:r>
            <a:r>
              <a:rPr lang="fr-FR" sz="1000" spc="-10" dirty="0">
                <a:solidFill>
                  <a:srgbClr val="002938"/>
                </a:solidFill>
                <a:latin typeface="Arial MT"/>
                <a:cs typeface="Arial MT"/>
              </a:rPr>
              <a:t>?</a:t>
            </a:r>
            <a:endParaRPr sz="1000" dirty="0">
              <a:latin typeface="Arial MT"/>
              <a:cs typeface="Arial MT"/>
            </a:endParaRPr>
          </a:p>
          <a:p>
            <a:pPr marL="12700" marR="73660">
              <a:lnSpc>
                <a:spcPts val="1100"/>
              </a:lnSpc>
              <a:spcBef>
                <a:spcPts val="120"/>
              </a:spcBef>
            </a:pP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En</a:t>
            </a:r>
            <a:r>
              <a:rPr sz="1000" spc="-9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quoi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gestion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d'une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réclamation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influe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sur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l'image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d'une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entreprise?</a:t>
            </a:r>
            <a:endParaRPr sz="1000" dirty="0">
              <a:latin typeface="Arial MT"/>
              <a:cs typeface="Arial MT"/>
            </a:endParaRPr>
          </a:p>
          <a:p>
            <a:pPr marL="12700">
              <a:lnSpc>
                <a:spcPts val="1015"/>
              </a:lnSpc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Déterminer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comportements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motivations</a:t>
            </a:r>
            <a:endParaRPr sz="1000" dirty="0">
              <a:latin typeface="Arial MT"/>
              <a:cs typeface="Arial MT"/>
            </a:endParaRPr>
          </a:p>
          <a:p>
            <a:pPr marL="12700">
              <a:lnSpc>
                <a:spcPts val="1150"/>
              </a:lnSpc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d'un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client</a:t>
            </a:r>
            <a:endParaRPr sz="10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L’iceberg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1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réclamations</a:t>
            </a:r>
            <a:endParaRPr sz="1000" dirty="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112178" y="7245568"/>
            <a:ext cx="31324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Partie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2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: La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 gestion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 err="1">
                <a:solidFill>
                  <a:srgbClr val="002938"/>
                </a:solidFill>
                <a:latin typeface="Roboto"/>
                <a:cs typeface="Roboto"/>
              </a:rPr>
              <a:t>d’une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reclamation </a:t>
            </a:r>
            <a:r>
              <a:rPr lang="fr-FR" sz="1000" b="1" spc="-10" dirty="0">
                <a:solidFill>
                  <a:srgbClr val="002938"/>
                </a:solidFill>
                <a:latin typeface="Roboto"/>
                <a:cs typeface="Roboto"/>
              </a:rPr>
              <a:t>physique ou 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 err="1">
                <a:solidFill>
                  <a:srgbClr val="002938"/>
                </a:solidFill>
                <a:latin typeface="Roboto"/>
                <a:cs typeface="Roboto"/>
              </a:rPr>
              <a:t>téléphon</a:t>
            </a:r>
            <a:r>
              <a:rPr lang="fr-FR" sz="1000" b="1" spc="-10" dirty="0" err="1">
                <a:solidFill>
                  <a:srgbClr val="002938"/>
                </a:solidFill>
                <a:latin typeface="Roboto"/>
                <a:cs typeface="Roboto"/>
              </a:rPr>
              <a:t>ique</a:t>
            </a:r>
            <a:endParaRPr sz="1000" dirty="0">
              <a:latin typeface="Roboto"/>
              <a:cs typeface="Robo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9916" y="7712124"/>
            <a:ext cx="3615752" cy="1349086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432434">
              <a:lnSpc>
                <a:spcPts val="1100"/>
              </a:lnSpc>
              <a:spcBef>
                <a:spcPts val="219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Écouter,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montrer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accueillant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laisser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client s'exprimer</a:t>
            </a:r>
            <a:endParaRPr sz="1000" dirty="0">
              <a:latin typeface="Arial MT"/>
              <a:cs typeface="Arial MT"/>
            </a:endParaRPr>
          </a:p>
          <a:p>
            <a:pPr marL="12700">
              <a:lnSpc>
                <a:spcPts val="1090"/>
              </a:lnSpc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L'objection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différents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types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techniques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réponses.</a:t>
            </a:r>
            <a:endParaRPr sz="1000" dirty="0">
              <a:latin typeface="Arial MT"/>
              <a:cs typeface="Arial MT"/>
            </a:endParaRPr>
          </a:p>
          <a:p>
            <a:pPr marL="12700" marR="159385">
              <a:lnSpc>
                <a:spcPts val="1100"/>
              </a:lnSpc>
              <a:spcBef>
                <a:spcPts val="12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L'empathie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une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méthode</a:t>
            </a:r>
            <a:r>
              <a:rPr sz="1000" spc="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en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quatre</a:t>
            </a:r>
            <a:r>
              <a:rPr sz="1000" spc="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temps.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L'argumentation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persuasion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différences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entre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le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logos,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l'ethos,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lepathos.</a:t>
            </a:r>
            <a:endParaRPr sz="1000" dirty="0">
              <a:latin typeface="Arial MT"/>
              <a:cs typeface="Arial MT"/>
            </a:endParaRPr>
          </a:p>
          <a:p>
            <a:pPr marL="12700" marR="38100">
              <a:lnSpc>
                <a:spcPts val="1080"/>
              </a:lnSpc>
              <a:spcBef>
                <a:spcPts val="2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Apprendre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négocier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des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solutions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acceptables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pour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le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client</a:t>
            </a:r>
            <a:endParaRPr sz="1000" dirty="0">
              <a:latin typeface="Arial MT"/>
              <a:cs typeface="Arial MT"/>
            </a:endParaRPr>
          </a:p>
          <a:p>
            <a:pPr marL="12700">
              <a:lnSpc>
                <a:spcPts val="1185"/>
              </a:lnSpc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Savoir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dire</a:t>
            </a:r>
            <a:r>
              <a:rPr sz="1000" spc="-1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non</a:t>
            </a:r>
            <a:endParaRPr sz="1000" dirty="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Savoir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gérer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l'agressivité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situations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délicates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grâce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aux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techniques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DESC</a:t>
            </a:r>
            <a:r>
              <a:rPr sz="1000" spc="-9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CNV</a:t>
            </a:r>
            <a:endParaRPr sz="1000" dirty="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128370" y="9611826"/>
            <a:ext cx="3100070" cy="45529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343535">
              <a:lnSpc>
                <a:spcPts val="1080"/>
              </a:lnSpc>
              <a:spcBef>
                <a:spcPts val="235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Partie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3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: traiter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les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réclamations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sur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les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réseaux sociaux</a:t>
            </a:r>
            <a:endParaRPr sz="1000" dirty="0">
              <a:latin typeface="Roboto"/>
              <a:cs typeface="Roboto"/>
            </a:endParaRPr>
          </a:p>
          <a:p>
            <a:pPr marL="12700">
              <a:lnSpc>
                <a:spcPts val="1090"/>
              </a:lnSpc>
            </a:pPr>
            <a:r>
              <a:rPr sz="1000" spc="-10" dirty="0">
                <a:solidFill>
                  <a:srgbClr val="002938"/>
                </a:solidFill>
                <a:latin typeface="Roboto"/>
                <a:cs typeface="Roboto"/>
              </a:rPr>
              <a:t>Gérer</a:t>
            </a:r>
            <a:r>
              <a:rPr sz="1000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002938"/>
                </a:solidFill>
                <a:latin typeface="Roboto"/>
                <a:cs typeface="Roboto"/>
              </a:rPr>
              <a:t>le</a:t>
            </a:r>
            <a:r>
              <a:rPr sz="1000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Roboto"/>
                <a:cs typeface="Roboto"/>
              </a:rPr>
              <a:t>commentaire</a:t>
            </a:r>
            <a:r>
              <a:rPr sz="1000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002938"/>
                </a:solidFill>
                <a:latin typeface="Roboto"/>
                <a:cs typeface="Roboto"/>
              </a:rPr>
              <a:t>et</a:t>
            </a:r>
            <a:r>
              <a:rPr sz="1000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002938"/>
                </a:solidFill>
                <a:latin typeface="Roboto"/>
                <a:cs typeface="Roboto"/>
              </a:rPr>
              <a:t>faire</a:t>
            </a:r>
            <a:r>
              <a:rPr sz="1000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Roboto"/>
                <a:cs typeface="Roboto"/>
              </a:rPr>
              <a:t>impliquer</a:t>
            </a:r>
            <a:r>
              <a:rPr sz="1000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dirty="0">
                <a:solidFill>
                  <a:srgbClr val="002938"/>
                </a:solidFill>
                <a:latin typeface="Roboto"/>
                <a:cs typeface="Roboto"/>
              </a:rPr>
              <a:t>la</a:t>
            </a:r>
            <a:r>
              <a:rPr sz="1000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Roboto"/>
                <a:cs typeface="Roboto"/>
              </a:rPr>
              <a:t>communauté</a:t>
            </a:r>
            <a:endParaRPr sz="1000" dirty="0">
              <a:latin typeface="Roboto"/>
              <a:cs typeface="Robo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10455" y="1603756"/>
            <a:ext cx="5335905" cy="1657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615"/>
              </a:lnSpc>
              <a:spcBef>
                <a:spcPts val="100"/>
              </a:spcBef>
            </a:pPr>
            <a:r>
              <a:rPr sz="2200" b="1" spc="70" dirty="0">
                <a:latin typeface="Arial"/>
                <a:cs typeface="Arial"/>
              </a:rPr>
              <a:t>Formation</a:t>
            </a:r>
            <a:endParaRPr sz="2200" dirty="0">
              <a:latin typeface="Arial"/>
              <a:cs typeface="Arial"/>
            </a:endParaRPr>
          </a:p>
          <a:p>
            <a:pPr marL="12700" marR="5080" algn="ctr">
              <a:lnSpc>
                <a:spcPct val="98600"/>
              </a:lnSpc>
              <a:spcBef>
                <a:spcPts val="10"/>
              </a:spcBef>
            </a:pP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LA</a:t>
            </a:r>
            <a:r>
              <a:rPr sz="2200" spc="-2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GESTION</a:t>
            </a:r>
            <a:r>
              <a:rPr sz="2200" spc="-2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DES</a:t>
            </a:r>
            <a:r>
              <a:rPr sz="2200" spc="-2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RÉCLAMATIONS,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LEVIER</a:t>
            </a:r>
            <a:r>
              <a:rPr sz="2200" spc="-4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DE</a:t>
            </a:r>
            <a:r>
              <a:rPr sz="2200" spc="-4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DIFFÉRENCIATION</a:t>
            </a:r>
            <a:r>
              <a:rPr sz="2200" spc="55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DES</a:t>
            </a:r>
            <a:r>
              <a:rPr sz="2200" spc="-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ENTREPRISES</a:t>
            </a:r>
            <a:endParaRPr sz="2200" dirty="0">
              <a:latin typeface="Arial Black"/>
              <a:cs typeface="Arial Black"/>
            </a:endParaRPr>
          </a:p>
          <a:p>
            <a:pPr marL="146685" algn="ctr">
              <a:lnSpc>
                <a:spcPct val="100000"/>
              </a:lnSpc>
              <a:spcBef>
                <a:spcPts val="730"/>
              </a:spcBef>
              <a:tabLst>
                <a:tab pos="1975485" algn="l"/>
              </a:tabLst>
            </a:pP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2</a:t>
            </a:r>
            <a:r>
              <a:rPr sz="1400" spc="14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jours</a:t>
            </a:r>
            <a:r>
              <a:rPr sz="1400" spc="23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E36B09"/>
                </a:solidFill>
                <a:latin typeface="Arial MT"/>
                <a:cs typeface="Arial MT"/>
              </a:rPr>
              <a:t>(8h</a:t>
            </a:r>
            <a:r>
              <a:rPr lang="fr-FR" sz="1400" spc="-20" dirty="0">
                <a:solidFill>
                  <a:srgbClr val="E36B09"/>
                </a:solidFill>
                <a:latin typeface="Arial MT"/>
                <a:cs typeface="Arial MT"/>
              </a:rPr>
              <a:t>/jr</a:t>
            </a:r>
            <a:r>
              <a:rPr sz="1400" spc="-20" dirty="0">
                <a:solidFill>
                  <a:srgbClr val="E36B09"/>
                </a:solidFill>
                <a:latin typeface="Arial MT"/>
                <a:cs typeface="Arial MT"/>
              </a:rPr>
              <a:t>)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	</a:t>
            </a:r>
            <a:r>
              <a:rPr sz="1400" spc="50" dirty="0">
                <a:solidFill>
                  <a:srgbClr val="E36B09"/>
                </a:solidFill>
                <a:latin typeface="Arial MT"/>
                <a:cs typeface="Arial MT"/>
              </a:rPr>
              <a:t>Présentiel</a:t>
            </a:r>
            <a:r>
              <a:rPr sz="1400" spc="18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ou</a:t>
            </a:r>
            <a:r>
              <a:rPr sz="1400" spc="9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65" dirty="0">
                <a:solidFill>
                  <a:srgbClr val="E36B09"/>
                </a:solidFill>
                <a:latin typeface="Arial MT"/>
                <a:cs typeface="Arial MT"/>
              </a:rPr>
              <a:t>distanciel</a:t>
            </a:r>
            <a:endParaRPr sz="1400" dirty="0">
              <a:latin typeface="Arial MT"/>
              <a:cs typeface="Arial MT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609011" y="148282"/>
            <a:ext cx="5699760" cy="3127375"/>
            <a:chOff x="1609011" y="148282"/>
            <a:chExt cx="5699760" cy="3127375"/>
          </a:xfrm>
        </p:grpSpPr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32890" y="3037214"/>
              <a:ext cx="266810" cy="2382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09011" y="3015327"/>
              <a:ext cx="257282" cy="2382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13485" y="148282"/>
              <a:ext cx="1194659" cy="6379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"/>
            <a:ext cx="7553325" cy="7407275"/>
            <a:chOff x="0" y="2"/>
            <a:chExt cx="7553325" cy="74072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"/>
              <a:ext cx="7553325" cy="41816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289303"/>
              <a:ext cx="7553325" cy="5981700"/>
            </a:xfrm>
            <a:custGeom>
              <a:avLst/>
              <a:gdLst/>
              <a:ahLst/>
              <a:cxnLst/>
              <a:rect l="l" t="t" r="r" b="b"/>
              <a:pathLst>
                <a:path w="7553325" h="5981700">
                  <a:moveTo>
                    <a:pt x="7553325" y="0"/>
                  </a:moveTo>
                  <a:lnTo>
                    <a:pt x="4109313" y="0"/>
                  </a:lnTo>
                  <a:lnTo>
                    <a:pt x="3774922" y="0"/>
                  </a:lnTo>
                  <a:lnTo>
                    <a:pt x="3440455" y="0"/>
                  </a:lnTo>
                  <a:lnTo>
                    <a:pt x="3385401" y="12700"/>
                  </a:lnTo>
                  <a:lnTo>
                    <a:pt x="3275901" y="12700"/>
                  </a:lnTo>
                  <a:lnTo>
                    <a:pt x="3221469" y="25400"/>
                  </a:lnTo>
                  <a:lnTo>
                    <a:pt x="3167253" y="25400"/>
                  </a:lnTo>
                  <a:lnTo>
                    <a:pt x="3113278" y="38100"/>
                  </a:lnTo>
                  <a:lnTo>
                    <a:pt x="3059519" y="38100"/>
                  </a:lnTo>
                  <a:lnTo>
                    <a:pt x="3005988" y="50800"/>
                  </a:lnTo>
                  <a:lnTo>
                    <a:pt x="2952699" y="50800"/>
                  </a:lnTo>
                  <a:lnTo>
                    <a:pt x="2899651" y="63500"/>
                  </a:lnTo>
                  <a:lnTo>
                    <a:pt x="2846857" y="63500"/>
                  </a:lnTo>
                  <a:lnTo>
                    <a:pt x="2689974" y="101600"/>
                  </a:lnTo>
                  <a:lnTo>
                    <a:pt x="2638209" y="101600"/>
                  </a:lnTo>
                  <a:lnTo>
                    <a:pt x="2087473" y="241300"/>
                  </a:lnTo>
                  <a:lnTo>
                    <a:pt x="2039226" y="266700"/>
                  </a:lnTo>
                  <a:lnTo>
                    <a:pt x="1943709" y="292100"/>
                  </a:lnTo>
                  <a:lnTo>
                    <a:pt x="1896440" y="317500"/>
                  </a:lnTo>
                  <a:lnTo>
                    <a:pt x="1802930" y="342900"/>
                  </a:lnTo>
                  <a:lnTo>
                    <a:pt x="1756689" y="368300"/>
                  </a:lnTo>
                  <a:lnTo>
                    <a:pt x="1710804" y="381000"/>
                  </a:lnTo>
                  <a:lnTo>
                    <a:pt x="1665262" y="406400"/>
                  </a:lnTo>
                  <a:lnTo>
                    <a:pt x="1620088" y="419100"/>
                  </a:lnTo>
                  <a:lnTo>
                    <a:pt x="1575269" y="444500"/>
                  </a:lnTo>
                  <a:lnTo>
                    <a:pt x="1530832" y="457200"/>
                  </a:lnTo>
                  <a:lnTo>
                    <a:pt x="1486750" y="482600"/>
                  </a:lnTo>
                  <a:lnTo>
                    <a:pt x="1443062" y="495300"/>
                  </a:lnTo>
                  <a:lnTo>
                    <a:pt x="1356817" y="546100"/>
                  </a:lnTo>
                  <a:lnTo>
                    <a:pt x="1314284" y="558800"/>
                  </a:lnTo>
                  <a:lnTo>
                    <a:pt x="1189062" y="635000"/>
                  </a:lnTo>
                  <a:lnTo>
                    <a:pt x="1148143" y="647700"/>
                  </a:lnTo>
                  <a:lnTo>
                    <a:pt x="1067523" y="698500"/>
                  </a:lnTo>
                  <a:lnTo>
                    <a:pt x="988606" y="749300"/>
                  </a:lnTo>
                  <a:lnTo>
                    <a:pt x="911402" y="800100"/>
                  </a:lnTo>
                  <a:lnTo>
                    <a:pt x="835964" y="850900"/>
                  </a:lnTo>
                  <a:lnTo>
                    <a:pt x="762330" y="901700"/>
                  </a:lnTo>
                  <a:lnTo>
                    <a:pt x="690524" y="952500"/>
                  </a:lnTo>
                  <a:lnTo>
                    <a:pt x="620598" y="1003300"/>
                  </a:lnTo>
                  <a:lnTo>
                    <a:pt x="586346" y="1041400"/>
                  </a:lnTo>
                  <a:lnTo>
                    <a:pt x="552564" y="1066800"/>
                  </a:lnTo>
                  <a:lnTo>
                    <a:pt x="519277" y="1092200"/>
                  </a:lnTo>
                  <a:lnTo>
                    <a:pt x="486486" y="1117600"/>
                  </a:lnTo>
                  <a:lnTo>
                    <a:pt x="454177" y="1155700"/>
                  </a:lnTo>
                  <a:lnTo>
                    <a:pt x="422376" y="1181100"/>
                  </a:lnTo>
                  <a:lnTo>
                    <a:pt x="391071" y="1206500"/>
                  </a:lnTo>
                  <a:lnTo>
                    <a:pt x="360273" y="1244600"/>
                  </a:lnTo>
                  <a:lnTo>
                    <a:pt x="329996" y="1270000"/>
                  </a:lnTo>
                  <a:lnTo>
                    <a:pt x="300240" y="1295400"/>
                  </a:lnTo>
                  <a:lnTo>
                    <a:pt x="270992" y="1333500"/>
                  </a:lnTo>
                  <a:lnTo>
                    <a:pt x="242277" y="1358900"/>
                  </a:lnTo>
                  <a:lnTo>
                    <a:pt x="214096" y="1397000"/>
                  </a:lnTo>
                  <a:lnTo>
                    <a:pt x="186448" y="1422400"/>
                  </a:lnTo>
                  <a:lnTo>
                    <a:pt x="159334" y="1460500"/>
                  </a:lnTo>
                  <a:lnTo>
                    <a:pt x="132765" y="1485900"/>
                  </a:lnTo>
                  <a:lnTo>
                    <a:pt x="106756" y="1524000"/>
                  </a:lnTo>
                  <a:lnTo>
                    <a:pt x="81292" y="1549400"/>
                  </a:lnTo>
                  <a:lnTo>
                    <a:pt x="56388" y="1587500"/>
                  </a:lnTo>
                  <a:lnTo>
                    <a:pt x="32042" y="1625600"/>
                  </a:lnTo>
                  <a:lnTo>
                    <a:pt x="8267" y="1651000"/>
                  </a:lnTo>
                  <a:lnTo>
                    <a:pt x="0" y="1663700"/>
                  </a:lnTo>
                  <a:lnTo>
                    <a:pt x="0" y="4305300"/>
                  </a:lnTo>
                  <a:lnTo>
                    <a:pt x="8267" y="4318000"/>
                  </a:lnTo>
                  <a:lnTo>
                    <a:pt x="32042" y="4356100"/>
                  </a:lnTo>
                  <a:lnTo>
                    <a:pt x="56388" y="4381500"/>
                  </a:lnTo>
                  <a:lnTo>
                    <a:pt x="81292" y="4419600"/>
                  </a:lnTo>
                  <a:lnTo>
                    <a:pt x="106756" y="4445000"/>
                  </a:lnTo>
                  <a:lnTo>
                    <a:pt x="132765" y="4483100"/>
                  </a:lnTo>
                  <a:lnTo>
                    <a:pt x="159334" y="4508500"/>
                  </a:lnTo>
                  <a:lnTo>
                    <a:pt x="186448" y="4546600"/>
                  </a:lnTo>
                  <a:lnTo>
                    <a:pt x="214096" y="4572000"/>
                  </a:lnTo>
                  <a:lnTo>
                    <a:pt x="242277" y="4610100"/>
                  </a:lnTo>
                  <a:lnTo>
                    <a:pt x="270992" y="4635500"/>
                  </a:lnTo>
                  <a:lnTo>
                    <a:pt x="300240" y="4673600"/>
                  </a:lnTo>
                  <a:lnTo>
                    <a:pt x="329996" y="4699000"/>
                  </a:lnTo>
                  <a:lnTo>
                    <a:pt x="360273" y="4724400"/>
                  </a:lnTo>
                  <a:lnTo>
                    <a:pt x="391071" y="4762500"/>
                  </a:lnTo>
                  <a:lnTo>
                    <a:pt x="422376" y="4787900"/>
                  </a:lnTo>
                  <a:lnTo>
                    <a:pt x="454177" y="4813300"/>
                  </a:lnTo>
                  <a:lnTo>
                    <a:pt x="486486" y="4851400"/>
                  </a:lnTo>
                  <a:lnTo>
                    <a:pt x="519277" y="4876800"/>
                  </a:lnTo>
                  <a:lnTo>
                    <a:pt x="552564" y="4902200"/>
                  </a:lnTo>
                  <a:lnTo>
                    <a:pt x="586346" y="4940300"/>
                  </a:lnTo>
                  <a:lnTo>
                    <a:pt x="620598" y="4965700"/>
                  </a:lnTo>
                  <a:lnTo>
                    <a:pt x="690524" y="5016500"/>
                  </a:lnTo>
                  <a:lnTo>
                    <a:pt x="762330" y="5067300"/>
                  </a:lnTo>
                  <a:lnTo>
                    <a:pt x="835964" y="5118100"/>
                  </a:lnTo>
                  <a:lnTo>
                    <a:pt x="911402" y="5168900"/>
                  </a:lnTo>
                  <a:lnTo>
                    <a:pt x="988606" y="5219700"/>
                  </a:lnTo>
                  <a:lnTo>
                    <a:pt x="1067523" y="5270500"/>
                  </a:lnTo>
                  <a:lnTo>
                    <a:pt x="1189062" y="5346700"/>
                  </a:lnTo>
                  <a:lnTo>
                    <a:pt x="1230401" y="5359400"/>
                  </a:lnTo>
                  <a:lnTo>
                    <a:pt x="1356817" y="5435600"/>
                  </a:lnTo>
                  <a:lnTo>
                    <a:pt x="1399743" y="5448300"/>
                  </a:lnTo>
                  <a:lnTo>
                    <a:pt x="1486750" y="5499100"/>
                  </a:lnTo>
                  <a:lnTo>
                    <a:pt x="1530832" y="5511800"/>
                  </a:lnTo>
                  <a:lnTo>
                    <a:pt x="1575269" y="5537200"/>
                  </a:lnTo>
                  <a:lnTo>
                    <a:pt x="1620088" y="5549900"/>
                  </a:lnTo>
                  <a:lnTo>
                    <a:pt x="1665262" y="5575300"/>
                  </a:lnTo>
                  <a:lnTo>
                    <a:pt x="1710804" y="5588000"/>
                  </a:lnTo>
                  <a:lnTo>
                    <a:pt x="1756689" y="5613400"/>
                  </a:lnTo>
                  <a:lnTo>
                    <a:pt x="1849513" y="5638800"/>
                  </a:lnTo>
                  <a:lnTo>
                    <a:pt x="1896440" y="5664200"/>
                  </a:lnTo>
                  <a:lnTo>
                    <a:pt x="2039226" y="5702300"/>
                  </a:lnTo>
                  <a:lnTo>
                    <a:pt x="2087473" y="5727700"/>
                  </a:lnTo>
                  <a:lnTo>
                    <a:pt x="2689974" y="5880100"/>
                  </a:lnTo>
                  <a:lnTo>
                    <a:pt x="2742006" y="5880100"/>
                  </a:lnTo>
                  <a:lnTo>
                    <a:pt x="2846857" y="5905500"/>
                  </a:lnTo>
                  <a:lnTo>
                    <a:pt x="2899651" y="5905500"/>
                  </a:lnTo>
                  <a:lnTo>
                    <a:pt x="3005988" y="5930900"/>
                  </a:lnTo>
                  <a:lnTo>
                    <a:pt x="3059519" y="5930900"/>
                  </a:lnTo>
                  <a:lnTo>
                    <a:pt x="3113278" y="5943600"/>
                  </a:lnTo>
                  <a:lnTo>
                    <a:pt x="3167253" y="5943600"/>
                  </a:lnTo>
                  <a:lnTo>
                    <a:pt x="3221469" y="5956300"/>
                  </a:lnTo>
                  <a:lnTo>
                    <a:pt x="3330537" y="5956300"/>
                  </a:lnTo>
                  <a:lnTo>
                    <a:pt x="3385401" y="5969000"/>
                  </a:lnTo>
                  <a:lnTo>
                    <a:pt x="3606825" y="5969000"/>
                  </a:lnTo>
                  <a:lnTo>
                    <a:pt x="3662667" y="5981700"/>
                  </a:lnTo>
                  <a:lnTo>
                    <a:pt x="3887101" y="5981700"/>
                  </a:lnTo>
                  <a:lnTo>
                    <a:pt x="3942943" y="5969000"/>
                  </a:lnTo>
                  <a:lnTo>
                    <a:pt x="4164368" y="5969000"/>
                  </a:lnTo>
                  <a:lnTo>
                    <a:pt x="4219219" y="5956300"/>
                  </a:lnTo>
                  <a:lnTo>
                    <a:pt x="4328299" y="5956300"/>
                  </a:lnTo>
                  <a:lnTo>
                    <a:pt x="4382503" y="5943600"/>
                  </a:lnTo>
                  <a:lnTo>
                    <a:pt x="4436491" y="5943600"/>
                  </a:lnTo>
                  <a:lnTo>
                    <a:pt x="4490250" y="5930900"/>
                  </a:lnTo>
                  <a:lnTo>
                    <a:pt x="4543780" y="5930900"/>
                  </a:lnTo>
                  <a:lnTo>
                    <a:pt x="4650117" y="5905500"/>
                  </a:lnTo>
                  <a:lnTo>
                    <a:pt x="4702924" y="5905500"/>
                  </a:lnTo>
                  <a:lnTo>
                    <a:pt x="4807763" y="5880100"/>
                  </a:lnTo>
                  <a:lnTo>
                    <a:pt x="4859794" y="5880100"/>
                  </a:lnTo>
                  <a:lnTo>
                    <a:pt x="5462308" y="5727700"/>
                  </a:lnTo>
                  <a:lnTo>
                    <a:pt x="5510555" y="5702300"/>
                  </a:lnTo>
                  <a:lnTo>
                    <a:pt x="5653341" y="5664200"/>
                  </a:lnTo>
                  <a:lnTo>
                    <a:pt x="5700268" y="5638800"/>
                  </a:lnTo>
                  <a:lnTo>
                    <a:pt x="5793105" y="5613400"/>
                  </a:lnTo>
                  <a:lnTo>
                    <a:pt x="5838990" y="5588000"/>
                  </a:lnTo>
                  <a:lnTo>
                    <a:pt x="5884532" y="5575300"/>
                  </a:lnTo>
                  <a:lnTo>
                    <a:pt x="5929706" y="5549900"/>
                  </a:lnTo>
                  <a:lnTo>
                    <a:pt x="5974524" y="5537200"/>
                  </a:lnTo>
                  <a:lnTo>
                    <a:pt x="6018962" y="5511800"/>
                  </a:lnTo>
                  <a:lnTo>
                    <a:pt x="6063043" y="5499100"/>
                  </a:lnTo>
                  <a:lnTo>
                    <a:pt x="6150051" y="5448300"/>
                  </a:lnTo>
                  <a:lnTo>
                    <a:pt x="6192977" y="5435600"/>
                  </a:lnTo>
                  <a:lnTo>
                    <a:pt x="6319393" y="5359400"/>
                  </a:lnTo>
                  <a:lnTo>
                    <a:pt x="6360731" y="5346700"/>
                  </a:lnTo>
                  <a:lnTo>
                    <a:pt x="6482283" y="5270500"/>
                  </a:lnTo>
                  <a:lnTo>
                    <a:pt x="6561201" y="5219700"/>
                  </a:lnTo>
                  <a:lnTo>
                    <a:pt x="6638404" y="5168900"/>
                  </a:lnTo>
                  <a:lnTo>
                    <a:pt x="6713842" y="5118100"/>
                  </a:lnTo>
                  <a:lnTo>
                    <a:pt x="6787477" y="5067300"/>
                  </a:lnTo>
                  <a:lnTo>
                    <a:pt x="6859283" y="5016500"/>
                  </a:lnTo>
                  <a:lnTo>
                    <a:pt x="6929221" y="4965700"/>
                  </a:lnTo>
                  <a:lnTo>
                    <a:pt x="6963486" y="4940300"/>
                  </a:lnTo>
                  <a:lnTo>
                    <a:pt x="6997255" y="4902200"/>
                  </a:lnTo>
                  <a:lnTo>
                    <a:pt x="7030542" y="4876800"/>
                  </a:lnTo>
                  <a:lnTo>
                    <a:pt x="7063346" y="4851400"/>
                  </a:lnTo>
                  <a:lnTo>
                    <a:pt x="7095642" y="4813300"/>
                  </a:lnTo>
                  <a:lnTo>
                    <a:pt x="7127456" y="4787900"/>
                  </a:lnTo>
                  <a:lnTo>
                    <a:pt x="7158761" y="4762500"/>
                  </a:lnTo>
                  <a:lnTo>
                    <a:pt x="7189546" y="4724400"/>
                  </a:lnTo>
                  <a:lnTo>
                    <a:pt x="7219836" y="4699000"/>
                  </a:lnTo>
                  <a:lnTo>
                    <a:pt x="7249592" y="4673600"/>
                  </a:lnTo>
                  <a:lnTo>
                    <a:pt x="7278840" y="4635500"/>
                  </a:lnTo>
                  <a:lnTo>
                    <a:pt x="7307554" y="4610100"/>
                  </a:lnTo>
                  <a:lnTo>
                    <a:pt x="7335736" y="4572000"/>
                  </a:lnTo>
                  <a:lnTo>
                    <a:pt x="7363384" y="4546600"/>
                  </a:lnTo>
                  <a:lnTo>
                    <a:pt x="7390498" y="4508500"/>
                  </a:lnTo>
                  <a:lnTo>
                    <a:pt x="7417067" y="4483100"/>
                  </a:lnTo>
                  <a:lnTo>
                    <a:pt x="7443089" y="4445000"/>
                  </a:lnTo>
                  <a:lnTo>
                    <a:pt x="7468552" y="4419600"/>
                  </a:lnTo>
                  <a:lnTo>
                    <a:pt x="7493457" y="4381500"/>
                  </a:lnTo>
                  <a:lnTo>
                    <a:pt x="7517803" y="4356100"/>
                  </a:lnTo>
                  <a:lnTo>
                    <a:pt x="7541577" y="4318000"/>
                  </a:lnTo>
                  <a:lnTo>
                    <a:pt x="7553325" y="4305300"/>
                  </a:lnTo>
                  <a:lnTo>
                    <a:pt x="7553325" y="1676400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3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387195"/>
              <a:ext cx="7553325" cy="6019800"/>
            </a:xfrm>
            <a:custGeom>
              <a:avLst/>
              <a:gdLst/>
              <a:ahLst/>
              <a:cxnLst/>
              <a:rect l="l" t="t" r="r" b="b"/>
              <a:pathLst>
                <a:path w="7553325" h="6019800">
                  <a:moveTo>
                    <a:pt x="7553312" y="1790700"/>
                  </a:moveTo>
                  <a:lnTo>
                    <a:pt x="7540053" y="1765300"/>
                  </a:lnTo>
                  <a:lnTo>
                    <a:pt x="7517701" y="1727200"/>
                  </a:lnTo>
                  <a:lnTo>
                    <a:pt x="7494791" y="1701800"/>
                  </a:lnTo>
                  <a:lnTo>
                    <a:pt x="7471308" y="1663700"/>
                  </a:lnTo>
                  <a:lnTo>
                    <a:pt x="7447267" y="1625600"/>
                  </a:lnTo>
                  <a:lnTo>
                    <a:pt x="7422667" y="1600200"/>
                  </a:lnTo>
                  <a:lnTo>
                    <a:pt x="7397521" y="1562100"/>
                  </a:lnTo>
                  <a:lnTo>
                    <a:pt x="7371829" y="1524000"/>
                  </a:lnTo>
                  <a:lnTo>
                    <a:pt x="7345591" y="1498600"/>
                  </a:lnTo>
                  <a:lnTo>
                    <a:pt x="7318832" y="1460500"/>
                  </a:lnTo>
                  <a:lnTo>
                    <a:pt x="7291527" y="1435100"/>
                  </a:lnTo>
                  <a:lnTo>
                    <a:pt x="7263689" y="1397000"/>
                  </a:lnTo>
                  <a:lnTo>
                    <a:pt x="7235330" y="1371600"/>
                  </a:lnTo>
                  <a:lnTo>
                    <a:pt x="7206450" y="1333500"/>
                  </a:lnTo>
                  <a:lnTo>
                    <a:pt x="7177062" y="1308100"/>
                  </a:lnTo>
                  <a:lnTo>
                    <a:pt x="7147166" y="1270000"/>
                  </a:lnTo>
                  <a:lnTo>
                    <a:pt x="7116750" y="1244600"/>
                  </a:lnTo>
                  <a:lnTo>
                    <a:pt x="7085838" y="1206500"/>
                  </a:lnTo>
                  <a:lnTo>
                    <a:pt x="7054431" y="1181100"/>
                  </a:lnTo>
                  <a:lnTo>
                    <a:pt x="7022528" y="1155700"/>
                  </a:lnTo>
                  <a:lnTo>
                    <a:pt x="6990143" y="1117600"/>
                  </a:lnTo>
                  <a:lnTo>
                    <a:pt x="6957276" y="1092200"/>
                  </a:lnTo>
                  <a:lnTo>
                    <a:pt x="6923913" y="1066800"/>
                  </a:lnTo>
                  <a:lnTo>
                    <a:pt x="6890093" y="1041400"/>
                  </a:lnTo>
                  <a:lnTo>
                    <a:pt x="6855790" y="1003300"/>
                  </a:lnTo>
                  <a:lnTo>
                    <a:pt x="6821030" y="977900"/>
                  </a:lnTo>
                  <a:lnTo>
                    <a:pt x="6750113" y="927100"/>
                  </a:lnTo>
                  <a:lnTo>
                    <a:pt x="6677406" y="876300"/>
                  </a:lnTo>
                  <a:lnTo>
                    <a:pt x="6640373" y="838200"/>
                  </a:lnTo>
                  <a:lnTo>
                    <a:pt x="6602908" y="812800"/>
                  </a:lnTo>
                  <a:lnTo>
                    <a:pt x="6526670" y="762000"/>
                  </a:lnTo>
                  <a:lnTo>
                    <a:pt x="6448730" y="711200"/>
                  </a:lnTo>
                  <a:lnTo>
                    <a:pt x="6409131" y="698500"/>
                  </a:lnTo>
                  <a:lnTo>
                    <a:pt x="6328702" y="647700"/>
                  </a:lnTo>
                  <a:lnTo>
                    <a:pt x="6205055" y="571500"/>
                  </a:lnTo>
                  <a:lnTo>
                    <a:pt x="6163043" y="558800"/>
                  </a:lnTo>
                  <a:lnTo>
                    <a:pt x="6077877" y="508000"/>
                  </a:lnTo>
                  <a:lnTo>
                    <a:pt x="6034722" y="495300"/>
                  </a:lnTo>
                  <a:lnTo>
                    <a:pt x="5947321" y="444500"/>
                  </a:lnTo>
                  <a:lnTo>
                    <a:pt x="5903061" y="431800"/>
                  </a:lnTo>
                  <a:lnTo>
                    <a:pt x="5858446" y="406400"/>
                  </a:lnTo>
                  <a:lnTo>
                    <a:pt x="5813476" y="393700"/>
                  </a:lnTo>
                  <a:lnTo>
                    <a:pt x="5768162" y="368300"/>
                  </a:lnTo>
                  <a:lnTo>
                    <a:pt x="5676493" y="342900"/>
                  </a:lnTo>
                  <a:lnTo>
                    <a:pt x="5630151" y="317500"/>
                  </a:lnTo>
                  <a:lnTo>
                    <a:pt x="5536476" y="292100"/>
                  </a:lnTo>
                  <a:lnTo>
                    <a:pt x="5489143" y="266700"/>
                  </a:lnTo>
                  <a:lnTo>
                    <a:pt x="5345277" y="228600"/>
                  </a:lnTo>
                  <a:lnTo>
                    <a:pt x="5296700" y="203200"/>
                  </a:lnTo>
                  <a:lnTo>
                    <a:pt x="4948491" y="114300"/>
                  </a:lnTo>
                  <a:lnTo>
                    <a:pt x="4897628" y="114300"/>
                  </a:lnTo>
                  <a:lnTo>
                    <a:pt x="4743475" y="76200"/>
                  </a:lnTo>
                  <a:lnTo>
                    <a:pt x="4691583" y="76200"/>
                  </a:lnTo>
                  <a:lnTo>
                    <a:pt x="4587049" y="50800"/>
                  </a:lnTo>
                  <a:lnTo>
                    <a:pt x="4534433" y="50800"/>
                  </a:lnTo>
                  <a:lnTo>
                    <a:pt x="4481576" y="38100"/>
                  </a:lnTo>
                  <a:lnTo>
                    <a:pt x="4428477" y="38100"/>
                  </a:lnTo>
                  <a:lnTo>
                    <a:pt x="4375162" y="25400"/>
                  </a:lnTo>
                  <a:lnTo>
                    <a:pt x="4321632" y="25400"/>
                  </a:lnTo>
                  <a:lnTo>
                    <a:pt x="4267886" y="12700"/>
                  </a:lnTo>
                  <a:lnTo>
                    <a:pt x="4159745" y="12700"/>
                  </a:lnTo>
                  <a:lnTo>
                    <a:pt x="4105376" y="0"/>
                  </a:lnTo>
                  <a:lnTo>
                    <a:pt x="3444849" y="0"/>
                  </a:lnTo>
                  <a:lnTo>
                    <a:pt x="3390481" y="12700"/>
                  </a:lnTo>
                  <a:lnTo>
                    <a:pt x="3282340" y="12700"/>
                  </a:lnTo>
                  <a:lnTo>
                    <a:pt x="3228594" y="25400"/>
                  </a:lnTo>
                  <a:lnTo>
                    <a:pt x="3175050" y="25400"/>
                  </a:lnTo>
                  <a:lnTo>
                    <a:pt x="3121736" y="38100"/>
                  </a:lnTo>
                  <a:lnTo>
                    <a:pt x="3068650" y="38100"/>
                  </a:lnTo>
                  <a:lnTo>
                    <a:pt x="3015792" y="50800"/>
                  </a:lnTo>
                  <a:lnTo>
                    <a:pt x="2963164" y="50800"/>
                  </a:lnTo>
                  <a:lnTo>
                    <a:pt x="2858630" y="76200"/>
                  </a:lnTo>
                  <a:lnTo>
                    <a:pt x="2806738" y="76200"/>
                  </a:lnTo>
                  <a:lnTo>
                    <a:pt x="2652585" y="114300"/>
                  </a:lnTo>
                  <a:lnTo>
                    <a:pt x="2601722" y="114300"/>
                  </a:lnTo>
                  <a:lnTo>
                    <a:pt x="2253513" y="203200"/>
                  </a:lnTo>
                  <a:lnTo>
                    <a:pt x="2204936" y="228600"/>
                  </a:lnTo>
                  <a:lnTo>
                    <a:pt x="2061057" y="266700"/>
                  </a:lnTo>
                  <a:lnTo>
                    <a:pt x="2013737" y="292100"/>
                  </a:lnTo>
                  <a:lnTo>
                    <a:pt x="1920049" y="317500"/>
                  </a:lnTo>
                  <a:lnTo>
                    <a:pt x="1873707" y="342900"/>
                  </a:lnTo>
                  <a:lnTo>
                    <a:pt x="1782038" y="368300"/>
                  </a:lnTo>
                  <a:lnTo>
                    <a:pt x="1736725" y="393700"/>
                  </a:lnTo>
                  <a:lnTo>
                    <a:pt x="1691754" y="406400"/>
                  </a:lnTo>
                  <a:lnTo>
                    <a:pt x="1647139" y="431800"/>
                  </a:lnTo>
                  <a:lnTo>
                    <a:pt x="1602879" y="444500"/>
                  </a:lnTo>
                  <a:lnTo>
                    <a:pt x="1515465" y="495300"/>
                  </a:lnTo>
                  <a:lnTo>
                    <a:pt x="1472311" y="508000"/>
                  </a:lnTo>
                  <a:lnTo>
                    <a:pt x="1387144" y="558800"/>
                  </a:lnTo>
                  <a:lnTo>
                    <a:pt x="1345145" y="571500"/>
                  </a:lnTo>
                  <a:lnTo>
                    <a:pt x="1221473" y="647700"/>
                  </a:lnTo>
                  <a:lnTo>
                    <a:pt x="1141044" y="698500"/>
                  </a:lnTo>
                  <a:lnTo>
                    <a:pt x="1101445" y="711200"/>
                  </a:lnTo>
                  <a:lnTo>
                    <a:pt x="1023505" y="762000"/>
                  </a:lnTo>
                  <a:lnTo>
                    <a:pt x="947267" y="812800"/>
                  </a:lnTo>
                  <a:lnTo>
                    <a:pt x="909802" y="838200"/>
                  </a:lnTo>
                  <a:lnTo>
                    <a:pt x="872769" y="876300"/>
                  </a:lnTo>
                  <a:lnTo>
                    <a:pt x="800049" y="927100"/>
                  </a:lnTo>
                  <a:lnTo>
                    <a:pt x="729145" y="977900"/>
                  </a:lnTo>
                  <a:lnTo>
                    <a:pt x="694372" y="1003300"/>
                  </a:lnTo>
                  <a:lnTo>
                    <a:pt x="660082" y="1041400"/>
                  </a:lnTo>
                  <a:lnTo>
                    <a:pt x="626249" y="1066800"/>
                  </a:lnTo>
                  <a:lnTo>
                    <a:pt x="592899" y="1092200"/>
                  </a:lnTo>
                  <a:lnTo>
                    <a:pt x="560019" y="1117600"/>
                  </a:lnTo>
                  <a:lnTo>
                    <a:pt x="527634" y="1155700"/>
                  </a:lnTo>
                  <a:lnTo>
                    <a:pt x="495731" y="1181100"/>
                  </a:lnTo>
                  <a:lnTo>
                    <a:pt x="464324" y="1206500"/>
                  </a:lnTo>
                  <a:lnTo>
                    <a:pt x="433412" y="1244600"/>
                  </a:lnTo>
                  <a:lnTo>
                    <a:pt x="402996" y="1270000"/>
                  </a:lnTo>
                  <a:lnTo>
                    <a:pt x="373100" y="1308100"/>
                  </a:lnTo>
                  <a:lnTo>
                    <a:pt x="343700" y="1333500"/>
                  </a:lnTo>
                  <a:lnTo>
                    <a:pt x="314820" y="1371600"/>
                  </a:lnTo>
                  <a:lnTo>
                    <a:pt x="286461" y="1397000"/>
                  </a:lnTo>
                  <a:lnTo>
                    <a:pt x="258635" y="1435100"/>
                  </a:lnTo>
                  <a:lnTo>
                    <a:pt x="231330" y="1460500"/>
                  </a:lnTo>
                  <a:lnTo>
                    <a:pt x="204558" y="1498600"/>
                  </a:lnTo>
                  <a:lnTo>
                    <a:pt x="178320" y="1524000"/>
                  </a:lnTo>
                  <a:lnTo>
                    <a:pt x="152628" y="1562100"/>
                  </a:lnTo>
                  <a:lnTo>
                    <a:pt x="127482" y="1600200"/>
                  </a:lnTo>
                  <a:lnTo>
                    <a:pt x="102882" y="1625600"/>
                  </a:lnTo>
                  <a:lnTo>
                    <a:pt x="78841" y="1663700"/>
                  </a:lnTo>
                  <a:lnTo>
                    <a:pt x="55359" y="1701800"/>
                  </a:lnTo>
                  <a:lnTo>
                    <a:pt x="32448" y="1727200"/>
                  </a:lnTo>
                  <a:lnTo>
                    <a:pt x="10096" y="1765300"/>
                  </a:lnTo>
                  <a:lnTo>
                    <a:pt x="0" y="1778000"/>
                  </a:lnTo>
                  <a:lnTo>
                    <a:pt x="0" y="4343400"/>
                  </a:lnTo>
                  <a:lnTo>
                    <a:pt x="10096" y="4356100"/>
                  </a:lnTo>
                  <a:lnTo>
                    <a:pt x="32448" y="4394200"/>
                  </a:lnTo>
                  <a:lnTo>
                    <a:pt x="55359" y="4432300"/>
                  </a:lnTo>
                  <a:lnTo>
                    <a:pt x="78841" y="4457700"/>
                  </a:lnTo>
                  <a:lnTo>
                    <a:pt x="102882" y="4495800"/>
                  </a:lnTo>
                  <a:lnTo>
                    <a:pt x="127482" y="4533900"/>
                  </a:lnTo>
                  <a:lnTo>
                    <a:pt x="152628" y="4559300"/>
                  </a:lnTo>
                  <a:lnTo>
                    <a:pt x="178320" y="4597400"/>
                  </a:lnTo>
                  <a:lnTo>
                    <a:pt x="204558" y="4622800"/>
                  </a:lnTo>
                  <a:lnTo>
                    <a:pt x="231330" y="4660900"/>
                  </a:lnTo>
                  <a:lnTo>
                    <a:pt x="258635" y="4699000"/>
                  </a:lnTo>
                  <a:lnTo>
                    <a:pt x="286461" y="4724400"/>
                  </a:lnTo>
                  <a:lnTo>
                    <a:pt x="314820" y="4762500"/>
                  </a:lnTo>
                  <a:lnTo>
                    <a:pt x="343700" y="4787900"/>
                  </a:lnTo>
                  <a:lnTo>
                    <a:pt x="373100" y="4826000"/>
                  </a:lnTo>
                  <a:lnTo>
                    <a:pt x="402996" y="4851400"/>
                  </a:lnTo>
                  <a:lnTo>
                    <a:pt x="433412" y="4876800"/>
                  </a:lnTo>
                  <a:lnTo>
                    <a:pt x="464324" y="4914900"/>
                  </a:lnTo>
                  <a:lnTo>
                    <a:pt x="495731" y="4940300"/>
                  </a:lnTo>
                  <a:lnTo>
                    <a:pt x="527634" y="4978400"/>
                  </a:lnTo>
                  <a:lnTo>
                    <a:pt x="560019" y="5003800"/>
                  </a:lnTo>
                  <a:lnTo>
                    <a:pt x="592899" y="5029200"/>
                  </a:lnTo>
                  <a:lnTo>
                    <a:pt x="626249" y="5054600"/>
                  </a:lnTo>
                  <a:lnTo>
                    <a:pt x="660082" y="5092700"/>
                  </a:lnTo>
                  <a:lnTo>
                    <a:pt x="729145" y="5143500"/>
                  </a:lnTo>
                  <a:lnTo>
                    <a:pt x="800049" y="5194300"/>
                  </a:lnTo>
                  <a:lnTo>
                    <a:pt x="836193" y="5232400"/>
                  </a:lnTo>
                  <a:lnTo>
                    <a:pt x="909802" y="5283200"/>
                  </a:lnTo>
                  <a:lnTo>
                    <a:pt x="985177" y="5334000"/>
                  </a:lnTo>
                  <a:lnTo>
                    <a:pt x="1062266" y="5384800"/>
                  </a:lnTo>
                  <a:lnTo>
                    <a:pt x="1141044" y="5435600"/>
                  </a:lnTo>
                  <a:lnTo>
                    <a:pt x="1181061" y="5461000"/>
                  </a:lnTo>
                  <a:lnTo>
                    <a:pt x="1221473" y="5473700"/>
                  </a:lnTo>
                  <a:lnTo>
                    <a:pt x="1345145" y="5549900"/>
                  </a:lnTo>
                  <a:lnTo>
                    <a:pt x="1387144" y="5575300"/>
                  </a:lnTo>
                  <a:lnTo>
                    <a:pt x="1429537" y="5588000"/>
                  </a:lnTo>
                  <a:lnTo>
                    <a:pt x="1515465" y="5638800"/>
                  </a:lnTo>
                  <a:lnTo>
                    <a:pt x="1558988" y="5651500"/>
                  </a:lnTo>
                  <a:lnTo>
                    <a:pt x="1602879" y="5676900"/>
                  </a:lnTo>
                  <a:lnTo>
                    <a:pt x="1647139" y="5689600"/>
                  </a:lnTo>
                  <a:lnTo>
                    <a:pt x="1691754" y="5715000"/>
                  </a:lnTo>
                  <a:lnTo>
                    <a:pt x="1736725" y="5727700"/>
                  </a:lnTo>
                  <a:lnTo>
                    <a:pt x="1782038" y="5753100"/>
                  </a:lnTo>
                  <a:lnTo>
                    <a:pt x="1827707" y="5765800"/>
                  </a:lnTo>
                  <a:lnTo>
                    <a:pt x="1873707" y="5791200"/>
                  </a:lnTo>
                  <a:lnTo>
                    <a:pt x="1966722" y="5816600"/>
                  </a:lnTo>
                  <a:lnTo>
                    <a:pt x="2013737" y="5842000"/>
                  </a:lnTo>
                  <a:lnTo>
                    <a:pt x="2156663" y="5880100"/>
                  </a:lnTo>
                  <a:lnTo>
                    <a:pt x="2204936" y="5905500"/>
                  </a:lnTo>
                  <a:lnTo>
                    <a:pt x="2652585" y="6019800"/>
                  </a:lnTo>
                  <a:lnTo>
                    <a:pt x="4897628" y="6019800"/>
                  </a:lnTo>
                  <a:lnTo>
                    <a:pt x="5345277" y="5905500"/>
                  </a:lnTo>
                  <a:lnTo>
                    <a:pt x="5393537" y="5880100"/>
                  </a:lnTo>
                  <a:lnTo>
                    <a:pt x="5536476" y="5842000"/>
                  </a:lnTo>
                  <a:lnTo>
                    <a:pt x="5583479" y="5816600"/>
                  </a:lnTo>
                  <a:lnTo>
                    <a:pt x="5676493" y="5791200"/>
                  </a:lnTo>
                  <a:lnTo>
                    <a:pt x="5722493" y="5765800"/>
                  </a:lnTo>
                  <a:lnTo>
                    <a:pt x="5768162" y="5753100"/>
                  </a:lnTo>
                  <a:lnTo>
                    <a:pt x="5813476" y="5727700"/>
                  </a:lnTo>
                  <a:lnTo>
                    <a:pt x="5858446" y="5715000"/>
                  </a:lnTo>
                  <a:lnTo>
                    <a:pt x="5903061" y="5689600"/>
                  </a:lnTo>
                  <a:lnTo>
                    <a:pt x="5947321" y="5676900"/>
                  </a:lnTo>
                  <a:lnTo>
                    <a:pt x="5991212" y="5651500"/>
                  </a:lnTo>
                  <a:lnTo>
                    <a:pt x="6034722" y="5638800"/>
                  </a:lnTo>
                  <a:lnTo>
                    <a:pt x="6120650" y="5588000"/>
                  </a:lnTo>
                  <a:lnTo>
                    <a:pt x="6163043" y="5575300"/>
                  </a:lnTo>
                  <a:lnTo>
                    <a:pt x="6205055" y="5549900"/>
                  </a:lnTo>
                  <a:lnTo>
                    <a:pt x="6328702" y="5473700"/>
                  </a:lnTo>
                  <a:lnTo>
                    <a:pt x="6369126" y="5461000"/>
                  </a:lnTo>
                  <a:lnTo>
                    <a:pt x="6409131" y="5435600"/>
                  </a:lnTo>
                  <a:lnTo>
                    <a:pt x="6487909" y="5384800"/>
                  </a:lnTo>
                  <a:lnTo>
                    <a:pt x="6564998" y="5334000"/>
                  </a:lnTo>
                  <a:lnTo>
                    <a:pt x="6640373" y="5283200"/>
                  </a:lnTo>
                  <a:lnTo>
                    <a:pt x="6713982" y="5232400"/>
                  </a:lnTo>
                  <a:lnTo>
                    <a:pt x="6750113" y="5194300"/>
                  </a:lnTo>
                  <a:lnTo>
                    <a:pt x="6821030" y="5143500"/>
                  </a:lnTo>
                  <a:lnTo>
                    <a:pt x="6890093" y="5092700"/>
                  </a:lnTo>
                  <a:lnTo>
                    <a:pt x="6923913" y="5054600"/>
                  </a:lnTo>
                  <a:lnTo>
                    <a:pt x="6957276" y="5029200"/>
                  </a:lnTo>
                  <a:lnTo>
                    <a:pt x="6990143" y="5003800"/>
                  </a:lnTo>
                  <a:lnTo>
                    <a:pt x="7022528" y="4978400"/>
                  </a:lnTo>
                  <a:lnTo>
                    <a:pt x="7054431" y="4940300"/>
                  </a:lnTo>
                  <a:lnTo>
                    <a:pt x="7085838" y="4914900"/>
                  </a:lnTo>
                  <a:lnTo>
                    <a:pt x="7116750" y="4876800"/>
                  </a:lnTo>
                  <a:lnTo>
                    <a:pt x="7147166" y="4851400"/>
                  </a:lnTo>
                  <a:lnTo>
                    <a:pt x="7177062" y="4826000"/>
                  </a:lnTo>
                  <a:lnTo>
                    <a:pt x="7206450" y="4787900"/>
                  </a:lnTo>
                  <a:lnTo>
                    <a:pt x="7235330" y="4762500"/>
                  </a:lnTo>
                  <a:lnTo>
                    <a:pt x="7263689" y="4724400"/>
                  </a:lnTo>
                  <a:lnTo>
                    <a:pt x="7291527" y="4699000"/>
                  </a:lnTo>
                  <a:lnTo>
                    <a:pt x="7318832" y="4660900"/>
                  </a:lnTo>
                  <a:lnTo>
                    <a:pt x="7345591" y="4622800"/>
                  </a:lnTo>
                  <a:lnTo>
                    <a:pt x="7371829" y="4597400"/>
                  </a:lnTo>
                  <a:lnTo>
                    <a:pt x="7397521" y="4559300"/>
                  </a:lnTo>
                  <a:lnTo>
                    <a:pt x="7422667" y="4533900"/>
                  </a:lnTo>
                  <a:lnTo>
                    <a:pt x="7447267" y="4495800"/>
                  </a:lnTo>
                  <a:lnTo>
                    <a:pt x="7471308" y="4457700"/>
                  </a:lnTo>
                  <a:lnTo>
                    <a:pt x="7494791" y="4432300"/>
                  </a:lnTo>
                  <a:lnTo>
                    <a:pt x="7517701" y="4394200"/>
                  </a:lnTo>
                  <a:lnTo>
                    <a:pt x="7540053" y="4356100"/>
                  </a:lnTo>
                  <a:lnTo>
                    <a:pt x="7553312" y="4343400"/>
                  </a:lnTo>
                  <a:lnTo>
                    <a:pt x="7553312" y="17907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793954"/>
            <a:ext cx="901820" cy="902618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0" y="3444188"/>
            <a:ext cx="7553325" cy="9525"/>
          </a:xfrm>
          <a:custGeom>
            <a:avLst/>
            <a:gdLst/>
            <a:ahLst/>
            <a:cxnLst/>
            <a:rect l="l" t="t" r="r" b="b"/>
            <a:pathLst>
              <a:path w="7553325" h="9525">
                <a:moveTo>
                  <a:pt x="7553325" y="0"/>
                </a:moveTo>
                <a:lnTo>
                  <a:pt x="0" y="0"/>
                </a:lnTo>
                <a:lnTo>
                  <a:pt x="0" y="9517"/>
                </a:lnTo>
                <a:lnTo>
                  <a:pt x="7553325" y="9517"/>
                </a:lnTo>
                <a:lnTo>
                  <a:pt x="7553325" y="0"/>
                </a:lnTo>
                <a:close/>
              </a:path>
            </a:pathLst>
          </a:custGeom>
          <a:solidFill>
            <a:srgbClr val="000000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503" y="3987126"/>
            <a:ext cx="76230" cy="7623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851558" y="432502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1558" y="449654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51558" y="466806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34148" y="3859276"/>
            <a:ext cx="3531235" cy="900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60" dirty="0">
                <a:solidFill>
                  <a:srgbClr val="002938"/>
                </a:solidFill>
                <a:latin typeface="Calibri"/>
                <a:cs typeface="Calibri"/>
              </a:rPr>
              <a:t>OBJECTIFS</a:t>
            </a:r>
            <a:r>
              <a:rPr sz="1600" b="1" spc="265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002938"/>
                </a:solidFill>
                <a:latin typeface="Calibri"/>
                <a:cs typeface="Calibri"/>
              </a:rPr>
              <a:t>PROFESSIONNELS</a:t>
            </a:r>
            <a:endParaRPr sz="1600">
              <a:latin typeface="Calibri"/>
              <a:cs typeface="Calibri"/>
            </a:endParaRPr>
          </a:p>
          <a:p>
            <a:pPr marL="48895" marR="826135">
              <a:lnSpc>
                <a:spcPct val="118000"/>
              </a:lnSpc>
              <a:spcBef>
                <a:spcPts val="64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Identifier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pourquoi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soft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skills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sont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essentielles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Autoévaluer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softskills</a:t>
            </a:r>
            <a:endParaRPr sz="1000">
              <a:latin typeface="Arial MT"/>
              <a:cs typeface="Arial MT"/>
            </a:endParaRPr>
          </a:p>
          <a:p>
            <a:pPr marL="48895">
              <a:lnSpc>
                <a:spcPct val="100000"/>
              </a:lnSpc>
              <a:spcBef>
                <a:spcPts val="290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Créer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votre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propre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plan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d'action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pour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développer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vos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soft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skills.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9148" y="5472295"/>
            <a:ext cx="76230" cy="76231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851558" y="583481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71073" y="5343652"/>
            <a:ext cx="1059815" cy="571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030">
              <a:lnSpc>
                <a:spcPct val="100000"/>
              </a:lnSpc>
              <a:spcBef>
                <a:spcPts val="100"/>
              </a:spcBef>
            </a:pPr>
            <a:r>
              <a:rPr sz="1600" b="1" spc="50" dirty="0">
                <a:solidFill>
                  <a:srgbClr val="002938"/>
                </a:solidFill>
                <a:latin typeface="Calibri"/>
                <a:cs typeface="Calibri"/>
              </a:rPr>
              <a:t>POUR</a:t>
            </a:r>
            <a:r>
              <a:rPr sz="1600" b="1" spc="165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002938"/>
                </a:solidFill>
                <a:latin typeface="Calibri"/>
                <a:cs typeface="Calibri"/>
              </a:rPr>
              <a:t>QUI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7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Tout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Public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46068" y="5472295"/>
            <a:ext cx="76230" cy="76231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3246121" y="583481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4" y="0"/>
                </a:moveTo>
                <a:lnTo>
                  <a:pt x="0" y="0"/>
                </a:lnTo>
                <a:lnTo>
                  <a:pt x="0" y="38114"/>
                </a:lnTo>
                <a:lnTo>
                  <a:pt x="38114" y="38114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328713" y="5343652"/>
            <a:ext cx="1851660" cy="571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2938"/>
                </a:solidFill>
                <a:latin typeface="Calibri"/>
                <a:cs typeface="Calibri"/>
              </a:rPr>
              <a:t>EVALUATION</a:t>
            </a:r>
            <a:endParaRPr sz="1600">
              <a:latin typeface="Calibri"/>
              <a:cs typeface="Calibri"/>
            </a:endParaRPr>
          </a:p>
          <a:p>
            <a:pPr marL="48895">
              <a:lnSpc>
                <a:spcPct val="100000"/>
              </a:lnSpc>
              <a:spcBef>
                <a:spcPts val="1175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Exercices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ludiques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jeu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rôle.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52894" y="700059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52894" y="717211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2894" y="734364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2894" y="751516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52894" y="785820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52894" y="871581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52894" y="888733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52894" y="905885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52894" y="9230381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44903" y="6736588"/>
            <a:ext cx="3016885" cy="2631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Explorez</a:t>
            </a:r>
            <a:r>
              <a:rPr sz="1000" b="1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pourquoi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les</a:t>
            </a:r>
            <a:r>
              <a:rPr sz="1000" b="1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soft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skills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 err="1">
                <a:solidFill>
                  <a:srgbClr val="002938"/>
                </a:solidFill>
                <a:latin typeface="Roboto"/>
                <a:cs typeface="Roboto"/>
              </a:rPr>
              <a:t>sont</a:t>
            </a:r>
            <a:r>
              <a:rPr sz="1000" b="1" spc="-5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 err="1">
                <a:solidFill>
                  <a:srgbClr val="002938"/>
                </a:solidFill>
                <a:latin typeface="Roboto"/>
                <a:cs typeface="Roboto"/>
              </a:rPr>
              <a:t>essentielles</a:t>
            </a:r>
            <a:endParaRPr sz="1000" dirty="0">
              <a:latin typeface="Arial MT"/>
              <a:cs typeface="Arial MT"/>
            </a:endParaRPr>
          </a:p>
          <a:p>
            <a:pPr marL="240029">
              <a:lnSpc>
                <a:spcPct val="100000"/>
              </a:lnSpc>
              <a:spcBef>
                <a:spcPts val="12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Préparez-vous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aux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évolutions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du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monde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du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travail</a:t>
            </a:r>
            <a:endParaRPr sz="1000" dirty="0">
              <a:latin typeface="Arial MT"/>
              <a:cs typeface="Arial MT"/>
            </a:endParaRPr>
          </a:p>
          <a:p>
            <a:pPr marL="240029" marR="281305">
              <a:lnSpc>
                <a:spcPct val="108000"/>
              </a:lnSpc>
              <a:spcBef>
                <a:spcPts val="9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Découvrez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soft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skills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recherchées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par</a:t>
            </a:r>
            <a:r>
              <a:rPr sz="1000" spc="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les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recruteurs</a:t>
            </a:r>
            <a:endParaRPr sz="1000" dirty="0">
              <a:latin typeface="Arial MT"/>
              <a:cs typeface="Arial MT"/>
            </a:endParaRPr>
          </a:p>
          <a:p>
            <a:pPr marL="240029" marR="142875">
              <a:lnSpc>
                <a:spcPts val="1420"/>
              </a:lnSpc>
              <a:spcBef>
                <a:spcPts val="55"/>
              </a:spcBef>
            </a:pP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Explorez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deux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univers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complémentaires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soft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et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hard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skills</a:t>
            </a:r>
            <a:endParaRPr sz="1000" dirty="0">
              <a:latin typeface="Arial MT"/>
              <a:cs typeface="Arial MT"/>
            </a:endParaRPr>
          </a:p>
          <a:p>
            <a:pPr marL="266700">
              <a:lnSpc>
                <a:spcPct val="100000"/>
              </a:lnSpc>
              <a:spcBef>
                <a:spcPts val="10"/>
              </a:spcBef>
            </a:pP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Quiz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Pourquoi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soft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skills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sont-elles</a:t>
            </a:r>
            <a:endParaRPr sz="1000" dirty="0">
              <a:latin typeface="Arial MT"/>
              <a:cs typeface="Arial MT"/>
            </a:endParaRPr>
          </a:p>
          <a:p>
            <a:pPr marL="240029">
              <a:lnSpc>
                <a:spcPct val="100000"/>
              </a:lnSpc>
              <a:spcBef>
                <a:spcPts val="190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essentielles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?</a:t>
            </a:r>
            <a:endParaRPr sz="1000" dirty="0">
              <a:latin typeface="Arial MT"/>
              <a:cs typeface="Arial MT"/>
            </a:endParaRPr>
          </a:p>
          <a:p>
            <a:pPr marL="240029">
              <a:lnSpc>
                <a:spcPct val="100000"/>
              </a:lnSpc>
              <a:spcBef>
                <a:spcPts val="315"/>
              </a:spcBef>
            </a:pP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Autoévaluez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vos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soft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skills</a:t>
            </a:r>
            <a:endParaRPr sz="1000" dirty="0">
              <a:latin typeface="Roboto"/>
              <a:cs typeface="Roboto"/>
            </a:endParaRPr>
          </a:p>
          <a:p>
            <a:pPr marL="240029">
              <a:lnSpc>
                <a:spcPct val="100000"/>
              </a:lnSpc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Prenez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conscience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vos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compétences</a:t>
            </a:r>
            <a:endParaRPr sz="1000" dirty="0">
              <a:latin typeface="Arial MT"/>
              <a:cs typeface="Arial MT"/>
            </a:endParaRPr>
          </a:p>
          <a:p>
            <a:pPr marL="240029" marR="426720">
              <a:lnSpc>
                <a:spcPct val="111300"/>
              </a:lnSpc>
              <a:spcBef>
                <a:spcPts val="5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Développez</a:t>
            </a:r>
            <a:r>
              <a:rPr sz="1000" spc="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votre</a:t>
            </a:r>
            <a:r>
              <a:rPr sz="1000" spc="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capacité</a:t>
            </a:r>
            <a:r>
              <a:rPr sz="1000" spc="10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d’adaptation Développez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vos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compétences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sociales Développez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votre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capacité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résoudre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des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problèmes</a:t>
            </a:r>
            <a:endParaRPr sz="1000" dirty="0">
              <a:latin typeface="Arial MT"/>
              <a:cs typeface="Arial MT"/>
            </a:endParaRPr>
          </a:p>
          <a:p>
            <a:pPr marL="267970">
              <a:lnSpc>
                <a:spcPct val="100000"/>
              </a:lnSpc>
              <a:spcBef>
                <a:spcPts val="385"/>
              </a:spcBef>
            </a:pP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Quiz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Savez-vous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évaluer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soft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skills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?</a:t>
            </a:r>
            <a:endParaRPr sz="1000" dirty="0">
              <a:latin typeface="Arial MT"/>
              <a:cs typeface="Arial MT"/>
            </a:endParaRPr>
          </a:p>
        </p:txBody>
      </p:sp>
      <p:pic>
        <p:nvPicPr>
          <p:cNvPr id="29" name="object 2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2875" y="6401417"/>
            <a:ext cx="76230" cy="76230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995519" y="6273291"/>
            <a:ext cx="12934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55" dirty="0">
                <a:solidFill>
                  <a:srgbClr val="002938"/>
                </a:solidFill>
                <a:latin typeface="Calibri"/>
                <a:cs typeface="Calibri"/>
              </a:rPr>
              <a:t>PROGRAMME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026355" y="698346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26355" y="715498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26355" y="749803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26355" y="8184121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3918366" y="6690867"/>
            <a:ext cx="3288884" cy="1592103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Créez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votre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propre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plan</a:t>
            </a:r>
            <a:r>
              <a:rPr sz="1000" b="1" spc="-4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d’action</a:t>
            </a:r>
            <a:endParaRPr sz="1000" dirty="0">
              <a:latin typeface="Roboto"/>
              <a:cs typeface="Roboto"/>
            </a:endParaRPr>
          </a:p>
          <a:p>
            <a:pPr marL="240029">
              <a:lnSpc>
                <a:spcPct val="100000"/>
              </a:lnSpc>
              <a:spcBef>
                <a:spcPts val="215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Définissez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votre</a:t>
            </a:r>
            <a:r>
              <a:rPr sz="1000" spc="-1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objectif</a:t>
            </a:r>
            <a:endParaRPr sz="1000" dirty="0">
              <a:latin typeface="Arial MT"/>
              <a:cs typeface="Arial MT"/>
            </a:endParaRPr>
          </a:p>
          <a:p>
            <a:pPr marL="240029">
              <a:lnSpc>
                <a:spcPct val="100000"/>
              </a:lnSpc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Projetez-vous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dans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cette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montée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en</a:t>
            </a:r>
            <a:endParaRPr sz="1000" dirty="0">
              <a:latin typeface="Arial MT"/>
              <a:cs typeface="Arial MT"/>
            </a:endParaRPr>
          </a:p>
          <a:p>
            <a:pPr marL="240029">
              <a:lnSpc>
                <a:spcPct val="100000"/>
              </a:lnSpc>
              <a:spcBef>
                <a:spcPts val="19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compétences</a:t>
            </a:r>
            <a:endParaRPr sz="1000" dirty="0">
              <a:latin typeface="Arial MT"/>
              <a:cs typeface="Arial MT"/>
            </a:endParaRPr>
          </a:p>
          <a:p>
            <a:pPr marL="240029">
              <a:lnSpc>
                <a:spcPct val="100000"/>
              </a:lnSpc>
              <a:spcBef>
                <a:spcPts val="315"/>
              </a:spcBef>
            </a:pP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Passez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-8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l’action</a:t>
            </a:r>
            <a:endParaRPr sz="1000" dirty="0">
              <a:latin typeface="Arial MT"/>
              <a:cs typeface="Arial MT"/>
            </a:endParaRPr>
          </a:p>
          <a:p>
            <a:pPr marL="240029">
              <a:lnSpc>
                <a:spcPct val="100000"/>
              </a:lnSpc>
              <a:spcBef>
                <a:spcPts val="190"/>
              </a:spcBef>
            </a:pP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Quiz</a:t>
            </a:r>
            <a:r>
              <a:rPr sz="1000" spc="-8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Savez-vous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créer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plan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d'action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soft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skills</a:t>
            </a:r>
            <a:r>
              <a:rPr lang="fr-FR" sz="1000" spc="-10" dirty="0">
                <a:solidFill>
                  <a:srgbClr val="002938"/>
                </a:solidFill>
                <a:latin typeface="Arial MT"/>
                <a:cs typeface="Arial MT"/>
              </a:rPr>
              <a:t>?</a:t>
            </a:r>
            <a:endParaRPr sz="1000" dirty="0">
              <a:latin typeface="Arial MT"/>
              <a:cs typeface="Arial MT"/>
            </a:endParaRPr>
          </a:p>
          <a:p>
            <a:pPr marL="240029">
              <a:lnSpc>
                <a:spcPct val="100000"/>
              </a:lnSpc>
              <a:spcBef>
                <a:spcPts val="215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Réalisez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votre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bilan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compétences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soft</a:t>
            </a:r>
            <a:r>
              <a:rPr sz="1000" b="1" spc="-6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skills</a:t>
            </a:r>
            <a:endParaRPr sz="1000" dirty="0">
              <a:latin typeface="Roboto"/>
              <a:cs typeface="Roboto"/>
            </a:endParaRPr>
          </a:p>
          <a:p>
            <a:pPr marL="240029">
              <a:lnSpc>
                <a:spcPct val="100000"/>
              </a:lnSpc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Faites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8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point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sur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vos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soft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skills</a:t>
            </a:r>
            <a:endParaRPr sz="1000" dirty="0">
              <a:latin typeface="Arial MT"/>
              <a:cs typeface="Arial MT"/>
            </a:endParaRPr>
          </a:p>
          <a:p>
            <a:pPr marL="267335">
              <a:lnSpc>
                <a:spcPct val="100000"/>
              </a:lnSpc>
              <a:spcBef>
                <a:spcPts val="190"/>
              </a:spcBef>
            </a:pP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Quiz</a:t>
            </a:r>
            <a:r>
              <a:rPr sz="1000" spc="-9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Votre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bilan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soft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skills</a:t>
            </a:r>
            <a:endParaRPr sz="1000" dirty="0">
              <a:latin typeface="Arial MT"/>
              <a:cs typeface="Arial MT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635055" y="5792622"/>
            <a:ext cx="2918460" cy="4904105"/>
          </a:xfrm>
          <a:custGeom>
            <a:avLst/>
            <a:gdLst/>
            <a:ahLst/>
            <a:cxnLst/>
            <a:rect l="l" t="t" r="r" b="b"/>
            <a:pathLst>
              <a:path w="2918459" h="4904105">
                <a:moveTo>
                  <a:pt x="1285621" y="4903952"/>
                </a:moveTo>
                <a:lnTo>
                  <a:pt x="1251115" y="4876597"/>
                </a:lnTo>
                <a:lnTo>
                  <a:pt x="1217155" y="4846358"/>
                </a:lnTo>
                <a:lnTo>
                  <a:pt x="1184960" y="4814201"/>
                </a:lnTo>
                <a:lnTo>
                  <a:pt x="1154607" y="4780216"/>
                </a:lnTo>
                <a:lnTo>
                  <a:pt x="1126197" y="4744466"/>
                </a:lnTo>
                <a:lnTo>
                  <a:pt x="1099807" y="4707026"/>
                </a:lnTo>
                <a:lnTo>
                  <a:pt x="1075537" y="4667974"/>
                </a:lnTo>
                <a:lnTo>
                  <a:pt x="1053465" y="4627384"/>
                </a:lnTo>
                <a:lnTo>
                  <a:pt x="1033703" y="4585335"/>
                </a:lnTo>
                <a:lnTo>
                  <a:pt x="1016317" y="4541901"/>
                </a:lnTo>
                <a:lnTo>
                  <a:pt x="1001395" y="4497159"/>
                </a:lnTo>
                <a:lnTo>
                  <a:pt x="989050" y="4451172"/>
                </a:lnTo>
                <a:lnTo>
                  <a:pt x="979347" y="4404030"/>
                </a:lnTo>
                <a:lnTo>
                  <a:pt x="912647" y="4021874"/>
                </a:lnTo>
                <a:lnTo>
                  <a:pt x="892454" y="4010876"/>
                </a:lnTo>
                <a:lnTo>
                  <a:pt x="0" y="4903952"/>
                </a:lnTo>
                <a:lnTo>
                  <a:pt x="1285621" y="4903952"/>
                </a:lnTo>
                <a:close/>
              </a:path>
              <a:path w="2918459" h="4904105">
                <a:moveTo>
                  <a:pt x="2918269" y="0"/>
                </a:moveTo>
                <a:lnTo>
                  <a:pt x="2447455" y="455244"/>
                </a:lnTo>
                <a:lnTo>
                  <a:pt x="1798154" y="363385"/>
                </a:lnTo>
                <a:lnTo>
                  <a:pt x="1749183" y="361289"/>
                </a:lnTo>
                <a:lnTo>
                  <a:pt x="1702130" y="368604"/>
                </a:lnTo>
                <a:lnTo>
                  <a:pt x="1658061" y="384530"/>
                </a:lnTo>
                <a:lnTo>
                  <a:pt x="1618043" y="408305"/>
                </a:lnTo>
                <a:lnTo>
                  <a:pt x="1583143" y="439115"/>
                </a:lnTo>
                <a:lnTo>
                  <a:pt x="1554403" y="476211"/>
                </a:lnTo>
                <a:lnTo>
                  <a:pt x="1532915" y="518795"/>
                </a:lnTo>
                <a:lnTo>
                  <a:pt x="1519707" y="566089"/>
                </a:lnTo>
                <a:lnTo>
                  <a:pt x="1405890" y="1212786"/>
                </a:lnTo>
                <a:lnTo>
                  <a:pt x="826973" y="1520215"/>
                </a:lnTo>
                <a:lnTo>
                  <a:pt x="786079" y="1547368"/>
                </a:lnTo>
                <a:lnTo>
                  <a:pt x="752259" y="1580972"/>
                </a:lnTo>
                <a:lnTo>
                  <a:pt x="725919" y="1619783"/>
                </a:lnTo>
                <a:lnTo>
                  <a:pt x="707466" y="1662518"/>
                </a:lnTo>
                <a:lnTo>
                  <a:pt x="697280" y="1707946"/>
                </a:lnTo>
                <a:lnTo>
                  <a:pt x="695794" y="1754809"/>
                </a:lnTo>
                <a:lnTo>
                  <a:pt x="703402" y="1801863"/>
                </a:lnTo>
                <a:lnTo>
                  <a:pt x="720483" y="1847850"/>
                </a:lnTo>
                <a:lnTo>
                  <a:pt x="1008722" y="2437600"/>
                </a:lnTo>
                <a:lnTo>
                  <a:pt x="720483" y="3027349"/>
                </a:lnTo>
                <a:lnTo>
                  <a:pt x="703402" y="3073336"/>
                </a:lnTo>
                <a:lnTo>
                  <a:pt x="695794" y="3120390"/>
                </a:lnTo>
                <a:lnTo>
                  <a:pt x="697280" y="3167253"/>
                </a:lnTo>
                <a:lnTo>
                  <a:pt x="707466" y="3212681"/>
                </a:lnTo>
                <a:lnTo>
                  <a:pt x="725919" y="3255429"/>
                </a:lnTo>
                <a:lnTo>
                  <a:pt x="752259" y="3294227"/>
                </a:lnTo>
                <a:lnTo>
                  <a:pt x="786079" y="3327831"/>
                </a:lnTo>
                <a:lnTo>
                  <a:pt x="826973" y="3354984"/>
                </a:lnTo>
                <a:lnTo>
                  <a:pt x="1406499" y="3662426"/>
                </a:lnTo>
                <a:lnTo>
                  <a:pt x="1519707" y="4309122"/>
                </a:lnTo>
                <a:lnTo>
                  <a:pt x="1532915" y="4356405"/>
                </a:lnTo>
                <a:lnTo>
                  <a:pt x="1554403" y="4398988"/>
                </a:lnTo>
                <a:lnTo>
                  <a:pt x="1583143" y="4436084"/>
                </a:lnTo>
                <a:lnTo>
                  <a:pt x="1618043" y="4466895"/>
                </a:lnTo>
                <a:lnTo>
                  <a:pt x="1658061" y="4490656"/>
                </a:lnTo>
                <a:lnTo>
                  <a:pt x="1702130" y="4506582"/>
                </a:lnTo>
                <a:lnTo>
                  <a:pt x="1749183" y="4513897"/>
                </a:lnTo>
                <a:lnTo>
                  <a:pt x="1798154" y="4511802"/>
                </a:lnTo>
                <a:lnTo>
                  <a:pt x="2448064" y="4419955"/>
                </a:lnTo>
                <a:lnTo>
                  <a:pt x="2918269" y="4875187"/>
                </a:lnTo>
                <a:lnTo>
                  <a:pt x="2918269" y="4419955"/>
                </a:lnTo>
                <a:lnTo>
                  <a:pt x="2918269" y="455244"/>
                </a:lnTo>
                <a:lnTo>
                  <a:pt x="2918269" y="0"/>
                </a:lnTo>
                <a:close/>
              </a:path>
            </a:pathLst>
          </a:custGeom>
          <a:solidFill>
            <a:srgbClr val="00367B">
              <a:alpha val="129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object 3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90108" y="2961014"/>
            <a:ext cx="266810" cy="238200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80308" y="2978074"/>
            <a:ext cx="257282" cy="238200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1671615" y="1743964"/>
            <a:ext cx="4293870" cy="1440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717550" marR="789940" indent="-3175" algn="ctr">
              <a:lnSpc>
                <a:spcPct val="98600"/>
              </a:lnSpc>
              <a:spcBef>
                <a:spcPts val="135"/>
              </a:spcBef>
            </a:pPr>
            <a:r>
              <a:rPr sz="2200" b="1" spc="70" dirty="0">
                <a:latin typeface="Arial"/>
                <a:cs typeface="Arial"/>
              </a:rPr>
              <a:t>Formation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DÉVELOPPEZ</a:t>
            </a:r>
            <a:r>
              <a:rPr sz="2200" spc="55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VOS</a:t>
            </a:r>
            <a:r>
              <a:rPr sz="2200" spc="-3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SOFT</a:t>
            </a:r>
            <a:r>
              <a:rPr sz="2200" spc="-3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SKILLS</a:t>
            </a:r>
            <a:endParaRPr sz="220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614"/>
              </a:spcBef>
              <a:tabLst>
                <a:tab pos="2249805" algn="l"/>
              </a:tabLst>
            </a:pPr>
            <a:r>
              <a:rPr lang="fr-FR" sz="1400" spc="135" dirty="0">
                <a:solidFill>
                  <a:srgbClr val="E36B09"/>
                </a:solidFill>
                <a:latin typeface="Arial MT"/>
                <a:cs typeface="Arial MT"/>
              </a:rPr>
              <a:t>2</a:t>
            </a:r>
            <a:r>
              <a:rPr sz="1400" spc="13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jour</a:t>
            </a:r>
            <a:r>
              <a:rPr lang="fr-FR" sz="1400" dirty="0">
                <a:solidFill>
                  <a:srgbClr val="E36B09"/>
                </a:solidFill>
                <a:latin typeface="Arial MT"/>
                <a:cs typeface="Arial MT"/>
              </a:rPr>
              <a:t>s</a:t>
            </a:r>
            <a:r>
              <a:rPr lang="fr-FR" sz="1400" spc="215" dirty="0">
                <a:solidFill>
                  <a:srgbClr val="E36B09"/>
                </a:solidFill>
                <a:latin typeface="Arial MT"/>
                <a:cs typeface="Arial MT"/>
              </a:rPr>
              <a:t>/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soft</a:t>
            </a:r>
            <a:r>
              <a:rPr sz="1400" spc="21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skill</a:t>
            </a:r>
            <a:r>
              <a:rPr lang="fr-FR" sz="140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E36B09"/>
                </a:solidFill>
                <a:latin typeface="Arial MT"/>
                <a:cs typeface="Arial MT"/>
              </a:rPr>
              <a:t>(8h</a:t>
            </a:r>
            <a:r>
              <a:rPr lang="fr-FR" sz="1400" spc="-20" dirty="0">
                <a:solidFill>
                  <a:srgbClr val="E36B09"/>
                </a:solidFill>
                <a:latin typeface="Arial MT"/>
                <a:cs typeface="Arial MT"/>
              </a:rPr>
              <a:t>/jr</a:t>
            </a:r>
            <a:r>
              <a:rPr sz="1400" spc="-20" dirty="0">
                <a:solidFill>
                  <a:srgbClr val="E36B09"/>
                </a:solidFill>
                <a:latin typeface="Arial MT"/>
                <a:cs typeface="Arial MT"/>
              </a:rPr>
              <a:t>)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	</a:t>
            </a:r>
            <a:r>
              <a:rPr sz="1400" spc="50" dirty="0">
                <a:solidFill>
                  <a:srgbClr val="E36B09"/>
                </a:solidFill>
                <a:latin typeface="Arial MT"/>
                <a:cs typeface="Arial MT"/>
              </a:rPr>
              <a:t>Présentiel</a:t>
            </a:r>
            <a:r>
              <a:rPr sz="1400" spc="18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ou</a:t>
            </a:r>
            <a:r>
              <a:rPr sz="1400" spc="9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65" dirty="0">
                <a:solidFill>
                  <a:srgbClr val="E36B09"/>
                </a:solidFill>
                <a:latin typeface="Arial MT"/>
                <a:cs typeface="Arial MT"/>
              </a:rPr>
              <a:t>distanciel</a:t>
            </a:r>
            <a:endParaRPr sz="1400" dirty="0">
              <a:latin typeface="Arial MT"/>
              <a:cs typeface="Arial MT"/>
            </a:endParaRPr>
          </a:p>
        </p:txBody>
      </p:sp>
      <p:pic>
        <p:nvPicPr>
          <p:cNvPr id="40" name="object 4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13485" y="148282"/>
            <a:ext cx="1194659" cy="63792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"/>
            <a:ext cx="7556500" cy="7424420"/>
            <a:chOff x="0" y="2"/>
            <a:chExt cx="7556500" cy="74244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"/>
              <a:ext cx="7553325" cy="41816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306499"/>
              <a:ext cx="7556500" cy="5981700"/>
            </a:xfrm>
            <a:custGeom>
              <a:avLst/>
              <a:gdLst/>
              <a:ahLst/>
              <a:cxnLst/>
              <a:rect l="l" t="t" r="r" b="b"/>
              <a:pathLst>
                <a:path w="7556500" h="5981700">
                  <a:moveTo>
                    <a:pt x="7556500" y="0"/>
                  </a:moveTo>
                  <a:lnTo>
                    <a:pt x="4098734" y="0"/>
                  </a:lnTo>
                  <a:lnTo>
                    <a:pt x="3763010" y="0"/>
                  </a:lnTo>
                  <a:lnTo>
                    <a:pt x="3427209" y="0"/>
                  </a:lnTo>
                  <a:lnTo>
                    <a:pt x="3371926" y="12700"/>
                  </a:lnTo>
                  <a:lnTo>
                    <a:pt x="3261995" y="12700"/>
                  </a:lnTo>
                  <a:lnTo>
                    <a:pt x="3207347" y="25400"/>
                  </a:lnTo>
                  <a:lnTo>
                    <a:pt x="3152914" y="25400"/>
                  </a:lnTo>
                  <a:lnTo>
                    <a:pt x="3098711" y="38100"/>
                  </a:lnTo>
                  <a:lnTo>
                    <a:pt x="3044736" y="38100"/>
                  </a:lnTo>
                  <a:lnTo>
                    <a:pt x="2991002" y="50800"/>
                  </a:lnTo>
                  <a:lnTo>
                    <a:pt x="2937497" y="50800"/>
                  </a:lnTo>
                  <a:lnTo>
                    <a:pt x="2884246" y="63500"/>
                  </a:lnTo>
                  <a:lnTo>
                    <a:pt x="2831223" y="63500"/>
                  </a:lnTo>
                  <a:lnTo>
                    <a:pt x="2673718" y="101600"/>
                  </a:lnTo>
                  <a:lnTo>
                    <a:pt x="2621750" y="101600"/>
                  </a:lnTo>
                  <a:lnTo>
                    <a:pt x="2068817" y="241300"/>
                  </a:lnTo>
                  <a:lnTo>
                    <a:pt x="2020379" y="266700"/>
                  </a:lnTo>
                  <a:lnTo>
                    <a:pt x="1924469" y="292100"/>
                  </a:lnTo>
                  <a:lnTo>
                    <a:pt x="1877021" y="317500"/>
                  </a:lnTo>
                  <a:lnTo>
                    <a:pt x="1783130" y="342900"/>
                  </a:lnTo>
                  <a:lnTo>
                    <a:pt x="1736712" y="368300"/>
                  </a:lnTo>
                  <a:lnTo>
                    <a:pt x="1690636" y="381000"/>
                  </a:lnTo>
                  <a:lnTo>
                    <a:pt x="1644916" y="406400"/>
                  </a:lnTo>
                  <a:lnTo>
                    <a:pt x="1599565" y="419100"/>
                  </a:lnTo>
                  <a:lnTo>
                    <a:pt x="1554568" y="444500"/>
                  </a:lnTo>
                  <a:lnTo>
                    <a:pt x="1509953" y="457200"/>
                  </a:lnTo>
                  <a:lnTo>
                    <a:pt x="1465694" y="482600"/>
                  </a:lnTo>
                  <a:lnTo>
                    <a:pt x="1421828" y="495300"/>
                  </a:lnTo>
                  <a:lnTo>
                    <a:pt x="1335252" y="546100"/>
                  </a:lnTo>
                  <a:lnTo>
                    <a:pt x="1292542" y="558800"/>
                  </a:lnTo>
                  <a:lnTo>
                    <a:pt x="1166825" y="635000"/>
                  </a:lnTo>
                  <a:lnTo>
                    <a:pt x="1125728" y="647700"/>
                  </a:lnTo>
                  <a:lnTo>
                    <a:pt x="1044790" y="698500"/>
                  </a:lnTo>
                  <a:lnTo>
                    <a:pt x="965555" y="749300"/>
                  </a:lnTo>
                  <a:lnTo>
                    <a:pt x="888047" y="800100"/>
                  </a:lnTo>
                  <a:lnTo>
                    <a:pt x="812317" y="850900"/>
                  </a:lnTo>
                  <a:lnTo>
                    <a:pt x="738390" y="901700"/>
                  </a:lnTo>
                  <a:lnTo>
                    <a:pt x="666292" y="952500"/>
                  </a:lnTo>
                  <a:lnTo>
                    <a:pt x="596074" y="1003300"/>
                  </a:lnTo>
                  <a:lnTo>
                    <a:pt x="561682" y="1041400"/>
                  </a:lnTo>
                  <a:lnTo>
                    <a:pt x="527773" y="1066800"/>
                  </a:lnTo>
                  <a:lnTo>
                    <a:pt x="494360" y="1092200"/>
                  </a:lnTo>
                  <a:lnTo>
                    <a:pt x="461429" y="1117600"/>
                  </a:lnTo>
                  <a:lnTo>
                    <a:pt x="428993" y="1155700"/>
                  </a:lnTo>
                  <a:lnTo>
                    <a:pt x="397065" y="1181100"/>
                  </a:lnTo>
                  <a:lnTo>
                    <a:pt x="365645" y="1206500"/>
                  </a:lnTo>
                  <a:lnTo>
                    <a:pt x="334721" y="1244600"/>
                  </a:lnTo>
                  <a:lnTo>
                    <a:pt x="304317" y="1270000"/>
                  </a:lnTo>
                  <a:lnTo>
                    <a:pt x="274447" y="1295400"/>
                  </a:lnTo>
                  <a:lnTo>
                    <a:pt x="245084" y="1333500"/>
                  </a:lnTo>
                  <a:lnTo>
                    <a:pt x="216255" y="1358900"/>
                  </a:lnTo>
                  <a:lnTo>
                    <a:pt x="187960" y="1397000"/>
                  </a:lnTo>
                  <a:lnTo>
                    <a:pt x="160197" y="1422400"/>
                  </a:lnTo>
                  <a:lnTo>
                    <a:pt x="132981" y="1460500"/>
                  </a:lnTo>
                  <a:lnTo>
                    <a:pt x="106311" y="1485900"/>
                  </a:lnTo>
                  <a:lnTo>
                    <a:pt x="80187" y="1524000"/>
                  </a:lnTo>
                  <a:lnTo>
                    <a:pt x="54622" y="1549400"/>
                  </a:lnTo>
                  <a:lnTo>
                    <a:pt x="29616" y="1587500"/>
                  </a:lnTo>
                  <a:lnTo>
                    <a:pt x="5168" y="1625600"/>
                  </a:lnTo>
                  <a:lnTo>
                    <a:pt x="0" y="1631111"/>
                  </a:lnTo>
                  <a:lnTo>
                    <a:pt x="0" y="4347832"/>
                  </a:lnTo>
                  <a:lnTo>
                    <a:pt x="5168" y="4356100"/>
                  </a:lnTo>
                  <a:lnTo>
                    <a:pt x="29616" y="4381500"/>
                  </a:lnTo>
                  <a:lnTo>
                    <a:pt x="54622" y="4419600"/>
                  </a:lnTo>
                  <a:lnTo>
                    <a:pt x="80187" y="4445000"/>
                  </a:lnTo>
                  <a:lnTo>
                    <a:pt x="106311" y="4483100"/>
                  </a:lnTo>
                  <a:lnTo>
                    <a:pt x="132981" y="4508500"/>
                  </a:lnTo>
                  <a:lnTo>
                    <a:pt x="160197" y="4546600"/>
                  </a:lnTo>
                  <a:lnTo>
                    <a:pt x="187960" y="4572000"/>
                  </a:lnTo>
                  <a:lnTo>
                    <a:pt x="216255" y="4610100"/>
                  </a:lnTo>
                  <a:lnTo>
                    <a:pt x="245084" y="4635500"/>
                  </a:lnTo>
                  <a:lnTo>
                    <a:pt x="274447" y="4673600"/>
                  </a:lnTo>
                  <a:lnTo>
                    <a:pt x="304317" y="4699000"/>
                  </a:lnTo>
                  <a:lnTo>
                    <a:pt x="334721" y="4724400"/>
                  </a:lnTo>
                  <a:lnTo>
                    <a:pt x="365645" y="4762500"/>
                  </a:lnTo>
                  <a:lnTo>
                    <a:pt x="397065" y="4787900"/>
                  </a:lnTo>
                  <a:lnTo>
                    <a:pt x="428993" y="4813300"/>
                  </a:lnTo>
                  <a:lnTo>
                    <a:pt x="461429" y="4851400"/>
                  </a:lnTo>
                  <a:lnTo>
                    <a:pt x="494360" y="4876800"/>
                  </a:lnTo>
                  <a:lnTo>
                    <a:pt x="527773" y="4902200"/>
                  </a:lnTo>
                  <a:lnTo>
                    <a:pt x="561682" y="4940300"/>
                  </a:lnTo>
                  <a:lnTo>
                    <a:pt x="596074" y="4965700"/>
                  </a:lnTo>
                  <a:lnTo>
                    <a:pt x="666292" y="5016500"/>
                  </a:lnTo>
                  <a:lnTo>
                    <a:pt x="738390" y="5067300"/>
                  </a:lnTo>
                  <a:lnTo>
                    <a:pt x="812317" y="5118100"/>
                  </a:lnTo>
                  <a:lnTo>
                    <a:pt x="888047" y="5168900"/>
                  </a:lnTo>
                  <a:lnTo>
                    <a:pt x="965555" y="5219700"/>
                  </a:lnTo>
                  <a:lnTo>
                    <a:pt x="1044790" y="5270500"/>
                  </a:lnTo>
                  <a:lnTo>
                    <a:pt x="1166825" y="5346700"/>
                  </a:lnTo>
                  <a:lnTo>
                    <a:pt x="1208328" y="5359400"/>
                  </a:lnTo>
                  <a:lnTo>
                    <a:pt x="1335252" y="5435600"/>
                  </a:lnTo>
                  <a:lnTo>
                    <a:pt x="1378343" y="5448300"/>
                  </a:lnTo>
                  <a:lnTo>
                    <a:pt x="1465694" y="5499100"/>
                  </a:lnTo>
                  <a:lnTo>
                    <a:pt x="1509953" y="5511800"/>
                  </a:lnTo>
                  <a:lnTo>
                    <a:pt x="1554568" y="5537200"/>
                  </a:lnTo>
                  <a:lnTo>
                    <a:pt x="1599565" y="5549900"/>
                  </a:lnTo>
                  <a:lnTo>
                    <a:pt x="1644916" y="5575300"/>
                  </a:lnTo>
                  <a:lnTo>
                    <a:pt x="1690636" y="5588000"/>
                  </a:lnTo>
                  <a:lnTo>
                    <a:pt x="1736712" y="5613400"/>
                  </a:lnTo>
                  <a:lnTo>
                    <a:pt x="1829904" y="5638800"/>
                  </a:lnTo>
                  <a:lnTo>
                    <a:pt x="1877021" y="5664200"/>
                  </a:lnTo>
                  <a:lnTo>
                    <a:pt x="2020379" y="5702300"/>
                  </a:lnTo>
                  <a:lnTo>
                    <a:pt x="2068817" y="5727700"/>
                  </a:lnTo>
                  <a:lnTo>
                    <a:pt x="2673718" y="5880100"/>
                  </a:lnTo>
                  <a:lnTo>
                    <a:pt x="2725966" y="5880100"/>
                  </a:lnTo>
                  <a:lnTo>
                    <a:pt x="2831223" y="5905500"/>
                  </a:lnTo>
                  <a:lnTo>
                    <a:pt x="2884246" y="5905500"/>
                  </a:lnTo>
                  <a:lnTo>
                    <a:pt x="2991002" y="5930900"/>
                  </a:lnTo>
                  <a:lnTo>
                    <a:pt x="3044736" y="5930900"/>
                  </a:lnTo>
                  <a:lnTo>
                    <a:pt x="3098711" y="5943600"/>
                  </a:lnTo>
                  <a:lnTo>
                    <a:pt x="3152914" y="5943600"/>
                  </a:lnTo>
                  <a:lnTo>
                    <a:pt x="3207347" y="5956300"/>
                  </a:lnTo>
                  <a:lnTo>
                    <a:pt x="3316846" y="5956300"/>
                  </a:lnTo>
                  <a:lnTo>
                    <a:pt x="3371926" y="5969000"/>
                  </a:lnTo>
                  <a:lnTo>
                    <a:pt x="3594239" y="5969000"/>
                  </a:lnTo>
                  <a:lnTo>
                    <a:pt x="3650297" y="5981700"/>
                  </a:lnTo>
                  <a:lnTo>
                    <a:pt x="3875633" y="5981700"/>
                  </a:lnTo>
                  <a:lnTo>
                    <a:pt x="3931691" y="5969000"/>
                  </a:lnTo>
                  <a:lnTo>
                    <a:pt x="4154005" y="5969000"/>
                  </a:lnTo>
                  <a:lnTo>
                    <a:pt x="4209084" y="5956300"/>
                  </a:lnTo>
                  <a:lnTo>
                    <a:pt x="4318597" y="5956300"/>
                  </a:lnTo>
                  <a:lnTo>
                    <a:pt x="4373016" y="5943600"/>
                  </a:lnTo>
                  <a:lnTo>
                    <a:pt x="4427220" y="5943600"/>
                  </a:lnTo>
                  <a:lnTo>
                    <a:pt x="4481195" y="5930900"/>
                  </a:lnTo>
                  <a:lnTo>
                    <a:pt x="4534941" y="5930900"/>
                  </a:lnTo>
                  <a:lnTo>
                    <a:pt x="4641697" y="5905500"/>
                  </a:lnTo>
                  <a:lnTo>
                    <a:pt x="4694707" y="5905500"/>
                  </a:lnTo>
                  <a:lnTo>
                    <a:pt x="4799977" y="5880100"/>
                  </a:lnTo>
                  <a:lnTo>
                    <a:pt x="4852213" y="5880100"/>
                  </a:lnTo>
                  <a:lnTo>
                    <a:pt x="5457139" y="5727700"/>
                  </a:lnTo>
                  <a:lnTo>
                    <a:pt x="5505577" y="5702300"/>
                  </a:lnTo>
                  <a:lnTo>
                    <a:pt x="5648934" y="5664200"/>
                  </a:lnTo>
                  <a:lnTo>
                    <a:pt x="5696051" y="5638800"/>
                  </a:lnTo>
                  <a:lnTo>
                    <a:pt x="5789244" y="5613400"/>
                  </a:lnTo>
                  <a:lnTo>
                    <a:pt x="5835320" y="5588000"/>
                  </a:lnTo>
                  <a:lnTo>
                    <a:pt x="5881040" y="5575300"/>
                  </a:lnTo>
                  <a:lnTo>
                    <a:pt x="5926391" y="5549900"/>
                  </a:lnTo>
                  <a:lnTo>
                    <a:pt x="5971387" y="5537200"/>
                  </a:lnTo>
                  <a:lnTo>
                    <a:pt x="6016015" y="5511800"/>
                  </a:lnTo>
                  <a:lnTo>
                    <a:pt x="6060262" y="5499100"/>
                  </a:lnTo>
                  <a:lnTo>
                    <a:pt x="6147613" y="5448300"/>
                  </a:lnTo>
                  <a:lnTo>
                    <a:pt x="6190716" y="5435600"/>
                  </a:lnTo>
                  <a:lnTo>
                    <a:pt x="6317640" y="5359400"/>
                  </a:lnTo>
                  <a:lnTo>
                    <a:pt x="6359144" y="5346700"/>
                  </a:lnTo>
                  <a:lnTo>
                    <a:pt x="6481178" y="5270500"/>
                  </a:lnTo>
                  <a:lnTo>
                    <a:pt x="6560413" y="5219700"/>
                  </a:lnTo>
                  <a:lnTo>
                    <a:pt x="6637922" y="5168900"/>
                  </a:lnTo>
                  <a:lnTo>
                    <a:pt x="6713664" y="5118100"/>
                  </a:lnTo>
                  <a:lnTo>
                    <a:pt x="6787604" y="5067300"/>
                  </a:lnTo>
                  <a:lnTo>
                    <a:pt x="6859689" y="5016500"/>
                  </a:lnTo>
                  <a:lnTo>
                    <a:pt x="6929907" y="4965700"/>
                  </a:lnTo>
                  <a:lnTo>
                    <a:pt x="6964299" y="4940300"/>
                  </a:lnTo>
                  <a:lnTo>
                    <a:pt x="6998208" y="4902200"/>
                  </a:lnTo>
                  <a:lnTo>
                    <a:pt x="7031634" y="4876800"/>
                  </a:lnTo>
                  <a:lnTo>
                    <a:pt x="7064565" y="4851400"/>
                  </a:lnTo>
                  <a:lnTo>
                    <a:pt x="7097001" y="4813300"/>
                  </a:lnTo>
                  <a:lnTo>
                    <a:pt x="7128929" y="4787900"/>
                  </a:lnTo>
                  <a:lnTo>
                    <a:pt x="7160349" y="4762500"/>
                  </a:lnTo>
                  <a:lnTo>
                    <a:pt x="7191273" y="4724400"/>
                  </a:lnTo>
                  <a:lnTo>
                    <a:pt x="7221677" y="4699000"/>
                  </a:lnTo>
                  <a:lnTo>
                    <a:pt x="7251560" y="4673600"/>
                  </a:lnTo>
                  <a:lnTo>
                    <a:pt x="7280910" y="4635500"/>
                  </a:lnTo>
                  <a:lnTo>
                    <a:pt x="7309752" y="4610100"/>
                  </a:lnTo>
                  <a:lnTo>
                    <a:pt x="7338047" y="4572000"/>
                  </a:lnTo>
                  <a:lnTo>
                    <a:pt x="7365809" y="4546600"/>
                  </a:lnTo>
                  <a:lnTo>
                    <a:pt x="7393025" y="4508500"/>
                  </a:lnTo>
                  <a:lnTo>
                    <a:pt x="7419695" y="4483100"/>
                  </a:lnTo>
                  <a:lnTo>
                    <a:pt x="7445819" y="4445000"/>
                  </a:lnTo>
                  <a:lnTo>
                    <a:pt x="7471384" y="4419600"/>
                  </a:lnTo>
                  <a:lnTo>
                    <a:pt x="7496391" y="4381500"/>
                  </a:lnTo>
                  <a:lnTo>
                    <a:pt x="7520838" y="4356100"/>
                  </a:lnTo>
                  <a:lnTo>
                    <a:pt x="7544702" y="4318000"/>
                  </a:lnTo>
                  <a:lnTo>
                    <a:pt x="7556500" y="4305300"/>
                  </a:lnTo>
                  <a:lnTo>
                    <a:pt x="7556500" y="1676400"/>
                  </a:lnTo>
                  <a:lnTo>
                    <a:pt x="7556500" y="0"/>
                  </a:lnTo>
                  <a:close/>
                </a:path>
              </a:pathLst>
            </a:custGeom>
            <a:solidFill>
              <a:srgbClr val="E36B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404390"/>
              <a:ext cx="7556500" cy="6019800"/>
            </a:xfrm>
            <a:custGeom>
              <a:avLst/>
              <a:gdLst/>
              <a:ahLst/>
              <a:cxnLst/>
              <a:rect l="l" t="t" r="r" b="b"/>
              <a:pathLst>
                <a:path w="7556500" h="6019800">
                  <a:moveTo>
                    <a:pt x="7556500" y="1790700"/>
                  </a:moveTo>
                  <a:lnTo>
                    <a:pt x="7543165" y="1765300"/>
                  </a:lnTo>
                  <a:lnTo>
                    <a:pt x="7520737" y="1727200"/>
                  </a:lnTo>
                  <a:lnTo>
                    <a:pt x="7497724" y="1701800"/>
                  </a:lnTo>
                  <a:lnTo>
                    <a:pt x="7474153" y="1663700"/>
                  </a:lnTo>
                  <a:lnTo>
                    <a:pt x="7450010" y="1625600"/>
                  </a:lnTo>
                  <a:lnTo>
                    <a:pt x="7425322" y="1600200"/>
                  </a:lnTo>
                  <a:lnTo>
                    <a:pt x="7400074" y="1562100"/>
                  </a:lnTo>
                  <a:lnTo>
                    <a:pt x="7374280" y="1524000"/>
                  </a:lnTo>
                  <a:lnTo>
                    <a:pt x="7347940" y="1498600"/>
                  </a:lnTo>
                  <a:lnTo>
                    <a:pt x="7321067" y="1460500"/>
                  </a:lnTo>
                  <a:lnTo>
                    <a:pt x="7293648" y="1435100"/>
                  </a:lnTo>
                  <a:lnTo>
                    <a:pt x="7265708" y="1397000"/>
                  </a:lnTo>
                  <a:lnTo>
                    <a:pt x="7237235" y="1371600"/>
                  </a:lnTo>
                  <a:lnTo>
                    <a:pt x="7208240" y="1333500"/>
                  </a:lnTo>
                  <a:lnTo>
                    <a:pt x="7178738" y="1308100"/>
                  </a:lnTo>
                  <a:lnTo>
                    <a:pt x="7148716" y="1270000"/>
                  </a:lnTo>
                  <a:lnTo>
                    <a:pt x="7118185" y="1244600"/>
                  </a:lnTo>
                  <a:lnTo>
                    <a:pt x="7087146" y="1206500"/>
                  </a:lnTo>
                  <a:lnTo>
                    <a:pt x="7055612" y="1181100"/>
                  </a:lnTo>
                  <a:lnTo>
                    <a:pt x="7023582" y="1155700"/>
                  </a:lnTo>
                  <a:lnTo>
                    <a:pt x="6991070" y="1117600"/>
                  </a:lnTo>
                  <a:lnTo>
                    <a:pt x="6958063" y="1092200"/>
                  </a:lnTo>
                  <a:lnTo>
                    <a:pt x="6924573" y="1066800"/>
                  </a:lnTo>
                  <a:lnTo>
                    <a:pt x="6890613" y="1041400"/>
                  </a:lnTo>
                  <a:lnTo>
                    <a:pt x="6856184" y="1003300"/>
                  </a:lnTo>
                  <a:lnTo>
                    <a:pt x="6821284" y="977900"/>
                  </a:lnTo>
                  <a:lnTo>
                    <a:pt x="6750088" y="927100"/>
                  </a:lnTo>
                  <a:lnTo>
                    <a:pt x="6677076" y="876300"/>
                  </a:lnTo>
                  <a:lnTo>
                    <a:pt x="6639903" y="838200"/>
                  </a:lnTo>
                  <a:lnTo>
                    <a:pt x="6602285" y="812800"/>
                  </a:lnTo>
                  <a:lnTo>
                    <a:pt x="6525742" y="762000"/>
                  </a:lnTo>
                  <a:lnTo>
                    <a:pt x="6447498" y="711200"/>
                  </a:lnTo>
                  <a:lnTo>
                    <a:pt x="6407734" y="698500"/>
                  </a:lnTo>
                  <a:lnTo>
                    <a:pt x="6326987" y="647700"/>
                  </a:lnTo>
                  <a:lnTo>
                    <a:pt x="6202845" y="571500"/>
                  </a:lnTo>
                  <a:lnTo>
                    <a:pt x="6160668" y="558800"/>
                  </a:lnTo>
                  <a:lnTo>
                    <a:pt x="6075159" y="508000"/>
                  </a:lnTo>
                  <a:lnTo>
                    <a:pt x="6031839" y="495300"/>
                  </a:lnTo>
                  <a:lnTo>
                    <a:pt x="5944070" y="444500"/>
                  </a:lnTo>
                  <a:lnTo>
                    <a:pt x="5899645" y="431800"/>
                  </a:lnTo>
                  <a:lnTo>
                    <a:pt x="5854852" y="406400"/>
                  </a:lnTo>
                  <a:lnTo>
                    <a:pt x="5809704" y="393700"/>
                  </a:lnTo>
                  <a:lnTo>
                    <a:pt x="5764200" y="368300"/>
                  </a:lnTo>
                  <a:lnTo>
                    <a:pt x="5672175" y="342900"/>
                  </a:lnTo>
                  <a:lnTo>
                    <a:pt x="5625643" y="317500"/>
                  </a:lnTo>
                  <a:lnTo>
                    <a:pt x="5531586" y="292100"/>
                  </a:lnTo>
                  <a:lnTo>
                    <a:pt x="5484076" y="266700"/>
                  </a:lnTo>
                  <a:lnTo>
                    <a:pt x="5339626" y="228600"/>
                  </a:lnTo>
                  <a:lnTo>
                    <a:pt x="5290858" y="203200"/>
                  </a:lnTo>
                  <a:lnTo>
                    <a:pt x="4941265" y="114300"/>
                  </a:lnTo>
                  <a:lnTo>
                    <a:pt x="4890198" y="114300"/>
                  </a:lnTo>
                  <a:lnTo>
                    <a:pt x="4735423" y="76200"/>
                  </a:lnTo>
                  <a:lnTo>
                    <a:pt x="4683328" y="76200"/>
                  </a:lnTo>
                  <a:lnTo>
                    <a:pt x="4578375" y="50800"/>
                  </a:lnTo>
                  <a:lnTo>
                    <a:pt x="4525543" y="50800"/>
                  </a:lnTo>
                  <a:lnTo>
                    <a:pt x="4472470" y="38100"/>
                  </a:lnTo>
                  <a:lnTo>
                    <a:pt x="4419181" y="38100"/>
                  </a:lnTo>
                  <a:lnTo>
                    <a:pt x="4365650" y="25400"/>
                  </a:lnTo>
                  <a:lnTo>
                    <a:pt x="4311904" y="25400"/>
                  </a:lnTo>
                  <a:lnTo>
                    <a:pt x="4257929" y="12700"/>
                  </a:lnTo>
                  <a:lnTo>
                    <a:pt x="4149369" y="12700"/>
                  </a:lnTo>
                  <a:lnTo>
                    <a:pt x="4094772" y="0"/>
                  </a:lnTo>
                  <a:lnTo>
                    <a:pt x="3431616" y="0"/>
                  </a:lnTo>
                  <a:lnTo>
                    <a:pt x="3377019" y="12700"/>
                  </a:lnTo>
                  <a:lnTo>
                    <a:pt x="3268459" y="12700"/>
                  </a:lnTo>
                  <a:lnTo>
                    <a:pt x="3214497" y="25400"/>
                  </a:lnTo>
                  <a:lnTo>
                    <a:pt x="3160738" y="25400"/>
                  </a:lnTo>
                  <a:lnTo>
                    <a:pt x="3107220" y="38100"/>
                  </a:lnTo>
                  <a:lnTo>
                    <a:pt x="3053918" y="38100"/>
                  </a:lnTo>
                  <a:lnTo>
                    <a:pt x="3000845" y="50800"/>
                  </a:lnTo>
                  <a:lnTo>
                    <a:pt x="2948000" y="50800"/>
                  </a:lnTo>
                  <a:lnTo>
                    <a:pt x="2843060" y="76200"/>
                  </a:lnTo>
                  <a:lnTo>
                    <a:pt x="2790952" y="76200"/>
                  </a:lnTo>
                  <a:lnTo>
                    <a:pt x="2636189" y="114300"/>
                  </a:lnTo>
                  <a:lnTo>
                    <a:pt x="2585123" y="114300"/>
                  </a:lnTo>
                  <a:lnTo>
                    <a:pt x="2235517" y="203200"/>
                  </a:lnTo>
                  <a:lnTo>
                    <a:pt x="2186749" y="228600"/>
                  </a:lnTo>
                  <a:lnTo>
                    <a:pt x="2042299" y="266700"/>
                  </a:lnTo>
                  <a:lnTo>
                    <a:pt x="1994776" y="292100"/>
                  </a:lnTo>
                  <a:lnTo>
                    <a:pt x="1900732" y="317500"/>
                  </a:lnTo>
                  <a:lnTo>
                    <a:pt x="1854200" y="342900"/>
                  </a:lnTo>
                  <a:lnTo>
                    <a:pt x="1762163" y="368300"/>
                  </a:lnTo>
                  <a:lnTo>
                    <a:pt x="1716659" y="393700"/>
                  </a:lnTo>
                  <a:lnTo>
                    <a:pt x="1671510" y="406400"/>
                  </a:lnTo>
                  <a:lnTo>
                    <a:pt x="1626717" y="431800"/>
                  </a:lnTo>
                  <a:lnTo>
                    <a:pt x="1582293" y="444500"/>
                  </a:lnTo>
                  <a:lnTo>
                    <a:pt x="1494523" y="495300"/>
                  </a:lnTo>
                  <a:lnTo>
                    <a:pt x="1451203" y="508000"/>
                  </a:lnTo>
                  <a:lnTo>
                    <a:pt x="1365694" y="558800"/>
                  </a:lnTo>
                  <a:lnTo>
                    <a:pt x="1323517" y="571500"/>
                  </a:lnTo>
                  <a:lnTo>
                    <a:pt x="1199362" y="647700"/>
                  </a:lnTo>
                  <a:lnTo>
                    <a:pt x="1118616" y="698500"/>
                  </a:lnTo>
                  <a:lnTo>
                    <a:pt x="1078852" y="711200"/>
                  </a:lnTo>
                  <a:lnTo>
                    <a:pt x="1000607" y="762000"/>
                  </a:lnTo>
                  <a:lnTo>
                    <a:pt x="924064" y="812800"/>
                  </a:lnTo>
                  <a:lnTo>
                    <a:pt x="886447" y="838200"/>
                  </a:lnTo>
                  <a:lnTo>
                    <a:pt x="849261" y="876300"/>
                  </a:lnTo>
                  <a:lnTo>
                    <a:pt x="776249" y="927100"/>
                  </a:lnTo>
                  <a:lnTo>
                    <a:pt x="705065" y="977900"/>
                  </a:lnTo>
                  <a:lnTo>
                    <a:pt x="670153" y="1003300"/>
                  </a:lnTo>
                  <a:lnTo>
                    <a:pt x="635723" y="1041400"/>
                  </a:lnTo>
                  <a:lnTo>
                    <a:pt x="601751" y="1066800"/>
                  </a:lnTo>
                  <a:lnTo>
                    <a:pt x="568274" y="1092200"/>
                  </a:lnTo>
                  <a:lnTo>
                    <a:pt x="535266" y="1117600"/>
                  </a:lnTo>
                  <a:lnTo>
                    <a:pt x="502742" y="1155700"/>
                  </a:lnTo>
                  <a:lnTo>
                    <a:pt x="470712" y="1181100"/>
                  </a:lnTo>
                  <a:lnTo>
                    <a:pt x="439178" y="1206500"/>
                  </a:lnTo>
                  <a:lnTo>
                    <a:pt x="408152" y="1244600"/>
                  </a:lnTo>
                  <a:lnTo>
                    <a:pt x="377609" y="1270000"/>
                  </a:lnTo>
                  <a:lnTo>
                    <a:pt x="347586" y="1308100"/>
                  </a:lnTo>
                  <a:lnTo>
                    <a:pt x="318084" y="1333500"/>
                  </a:lnTo>
                  <a:lnTo>
                    <a:pt x="289090" y="1371600"/>
                  </a:lnTo>
                  <a:lnTo>
                    <a:pt x="260616" y="1397000"/>
                  </a:lnTo>
                  <a:lnTo>
                    <a:pt x="232676" y="1435100"/>
                  </a:lnTo>
                  <a:lnTo>
                    <a:pt x="205257" y="1460500"/>
                  </a:lnTo>
                  <a:lnTo>
                    <a:pt x="178371" y="1498600"/>
                  </a:lnTo>
                  <a:lnTo>
                    <a:pt x="152031" y="1524000"/>
                  </a:lnTo>
                  <a:lnTo>
                    <a:pt x="126238" y="1562100"/>
                  </a:lnTo>
                  <a:lnTo>
                    <a:pt x="100990" y="1600200"/>
                  </a:lnTo>
                  <a:lnTo>
                    <a:pt x="76301" y="1625600"/>
                  </a:lnTo>
                  <a:lnTo>
                    <a:pt x="52158" y="1663700"/>
                  </a:lnTo>
                  <a:lnTo>
                    <a:pt x="28587" y="1701800"/>
                  </a:lnTo>
                  <a:lnTo>
                    <a:pt x="5575" y="1727200"/>
                  </a:lnTo>
                  <a:lnTo>
                    <a:pt x="0" y="1736686"/>
                  </a:lnTo>
                  <a:lnTo>
                    <a:pt x="0" y="4384713"/>
                  </a:lnTo>
                  <a:lnTo>
                    <a:pt x="28587" y="4432300"/>
                  </a:lnTo>
                  <a:lnTo>
                    <a:pt x="52158" y="4457700"/>
                  </a:lnTo>
                  <a:lnTo>
                    <a:pt x="76301" y="4495800"/>
                  </a:lnTo>
                  <a:lnTo>
                    <a:pt x="100990" y="4533900"/>
                  </a:lnTo>
                  <a:lnTo>
                    <a:pt x="126238" y="4559300"/>
                  </a:lnTo>
                  <a:lnTo>
                    <a:pt x="152031" y="4597400"/>
                  </a:lnTo>
                  <a:lnTo>
                    <a:pt x="178371" y="4622800"/>
                  </a:lnTo>
                  <a:lnTo>
                    <a:pt x="205257" y="4660900"/>
                  </a:lnTo>
                  <a:lnTo>
                    <a:pt x="232676" y="4699000"/>
                  </a:lnTo>
                  <a:lnTo>
                    <a:pt x="260616" y="4724400"/>
                  </a:lnTo>
                  <a:lnTo>
                    <a:pt x="289090" y="4762500"/>
                  </a:lnTo>
                  <a:lnTo>
                    <a:pt x="318084" y="4787900"/>
                  </a:lnTo>
                  <a:lnTo>
                    <a:pt x="347586" y="4826000"/>
                  </a:lnTo>
                  <a:lnTo>
                    <a:pt x="377609" y="4851400"/>
                  </a:lnTo>
                  <a:lnTo>
                    <a:pt x="408152" y="4876800"/>
                  </a:lnTo>
                  <a:lnTo>
                    <a:pt x="439178" y="4914900"/>
                  </a:lnTo>
                  <a:lnTo>
                    <a:pt x="470712" y="4940300"/>
                  </a:lnTo>
                  <a:lnTo>
                    <a:pt x="502742" y="4978400"/>
                  </a:lnTo>
                  <a:lnTo>
                    <a:pt x="535266" y="5003800"/>
                  </a:lnTo>
                  <a:lnTo>
                    <a:pt x="568274" y="5029200"/>
                  </a:lnTo>
                  <a:lnTo>
                    <a:pt x="601751" y="5054600"/>
                  </a:lnTo>
                  <a:lnTo>
                    <a:pt x="635723" y="5092700"/>
                  </a:lnTo>
                  <a:lnTo>
                    <a:pt x="705065" y="5143500"/>
                  </a:lnTo>
                  <a:lnTo>
                    <a:pt x="776249" y="5194300"/>
                  </a:lnTo>
                  <a:lnTo>
                    <a:pt x="812533" y="5232400"/>
                  </a:lnTo>
                  <a:lnTo>
                    <a:pt x="886447" y="5283200"/>
                  </a:lnTo>
                  <a:lnTo>
                    <a:pt x="962113" y="5334000"/>
                  </a:lnTo>
                  <a:lnTo>
                    <a:pt x="1039520" y="5384800"/>
                  </a:lnTo>
                  <a:lnTo>
                    <a:pt x="1118616" y="5435600"/>
                  </a:lnTo>
                  <a:lnTo>
                    <a:pt x="1158786" y="5461000"/>
                  </a:lnTo>
                  <a:lnTo>
                    <a:pt x="1199362" y="5473700"/>
                  </a:lnTo>
                  <a:lnTo>
                    <a:pt x="1323517" y="5549900"/>
                  </a:lnTo>
                  <a:lnTo>
                    <a:pt x="1365694" y="5575300"/>
                  </a:lnTo>
                  <a:lnTo>
                    <a:pt x="1408252" y="5588000"/>
                  </a:lnTo>
                  <a:lnTo>
                    <a:pt x="1494523" y="5638800"/>
                  </a:lnTo>
                  <a:lnTo>
                    <a:pt x="1538224" y="5651500"/>
                  </a:lnTo>
                  <a:lnTo>
                    <a:pt x="1582293" y="5676900"/>
                  </a:lnTo>
                  <a:lnTo>
                    <a:pt x="1626717" y="5689600"/>
                  </a:lnTo>
                  <a:lnTo>
                    <a:pt x="1671510" y="5715000"/>
                  </a:lnTo>
                  <a:lnTo>
                    <a:pt x="1716659" y="5727700"/>
                  </a:lnTo>
                  <a:lnTo>
                    <a:pt x="1762163" y="5753100"/>
                  </a:lnTo>
                  <a:lnTo>
                    <a:pt x="1808010" y="5765800"/>
                  </a:lnTo>
                  <a:lnTo>
                    <a:pt x="1854200" y="5791200"/>
                  </a:lnTo>
                  <a:lnTo>
                    <a:pt x="1947595" y="5816600"/>
                  </a:lnTo>
                  <a:lnTo>
                    <a:pt x="1994776" y="5842000"/>
                  </a:lnTo>
                  <a:lnTo>
                    <a:pt x="2138286" y="5880100"/>
                  </a:lnTo>
                  <a:lnTo>
                    <a:pt x="2186749" y="5905500"/>
                  </a:lnTo>
                  <a:lnTo>
                    <a:pt x="2636189" y="6019800"/>
                  </a:lnTo>
                  <a:lnTo>
                    <a:pt x="4890198" y="6019800"/>
                  </a:lnTo>
                  <a:lnTo>
                    <a:pt x="5339626" y="5905500"/>
                  </a:lnTo>
                  <a:lnTo>
                    <a:pt x="5388089" y="5880100"/>
                  </a:lnTo>
                  <a:lnTo>
                    <a:pt x="5531586" y="5842000"/>
                  </a:lnTo>
                  <a:lnTo>
                    <a:pt x="5578780" y="5816600"/>
                  </a:lnTo>
                  <a:lnTo>
                    <a:pt x="5672175" y="5791200"/>
                  </a:lnTo>
                  <a:lnTo>
                    <a:pt x="5718365" y="5765800"/>
                  </a:lnTo>
                  <a:lnTo>
                    <a:pt x="5764200" y="5753100"/>
                  </a:lnTo>
                  <a:lnTo>
                    <a:pt x="5809704" y="5727700"/>
                  </a:lnTo>
                  <a:lnTo>
                    <a:pt x="5854852" y="5715000"/>
                  </a:lnTo>
                  <a:lnTo>
                    <a:pt x="5899645" y="5689600"/>
                  </a:lnTo>
                  <a:lnTo>
                    <a:pt x="5944070" y="5676900"/>
                  </a:lnTo>
                  <a:lnTo>
                    <a:pt x="5988139" y="5651500"/>
                  </a:lnTo>
                  <a:lnTo>
                    <a:pt x="6031839" y="5638800"/>
                  </a:lnTo>
                  <a:lnTo>
                    <a:pt x="6118098" y="5588000"/>
                  </a:lnTo>
                  <a:lnTo>
                    <a:pt x="6160668" y="5575300"/>
                  </a:lnTo>
                  <a:lnTo>
                    <a:pt x="6202845" y="5549900"/>
                  </a:lnTo>
                  <a:lnTo>
                    <a:pt x="6326987" y="5473700"/>
                  </a:lnTo>
                  <a:lnTo>
                    <a:pt x="6367564" y="5461000"/>
                  </a:lnTo>
                  <a:lnTo>
                    <a:pt x="6407734" y="5435600"/>
                  </a:lnTo>
                  <a:lnTo>
                    <a:pt x="6486830" y="5384800"/>
                  </a:lnTo>
                  <a:lnTo>
                    <a:pt x="6564236" y="5334000"/>
                  </a:lnTo>
                  <a:lnTo>
                    <a:pt x="6639903" y="5283200"/>
                  </a:lnTo>
                  <a:lnTo>
                    <a:pt x="6713804" y="5232400"/>
                  </a:lnTo>
                  <a:lnTo>
                    <a:pt x="6750088" y="5194300"/>
                  </a:lnTo>
                  <a:lnTo>
                    <a:pt x="6821284" y="5143500"/>
                  </a:lnTo>
                  <a:lnTo>
                    <a:pt x="6890613" y="5092700"/>
                  </a:lnTo>
                  <a:lnTo>
                    <a:pt x="6924573" y="5054600"/>
                  </a:lnTo>
                  <a:lnTo>
                    <a:pt x="6958063" y="5029200"/>
                  </a:lnTo>
                  <a:lnTo>
                    <a:pt x="6991070" y="5003800"/>
                  </a:lnTo>
                  <a:lnTo>
                    <a:pt x="7023582" y="4978400"/>
                  </a:lnTo>
                  <a:lnTo>
                    <a:pt x="7055612" y="4940300"/>
                  </a:lnTo>
                  <a:lnTo>
                    <a:pt x="7087146" y="4914900"/>
                  </a:lnTo>
                  <a:lnTo>
                    <a:pt x="7118185" y="4876800"/>
                  </a:lnTo>
                  <a:lnTo>
                    <a:pt x="7148716" y="4851400"/>
                  </a:lnTo>
                  <a:lnTo>
                    <a:pt x="7178738" y="4826000"/>
                  </a:lnTo>
                  <a:lnTo>
                    <a:pt x="7208240" y="4787900"/>
                  </a:lnTo>
                  <a:lnTo>
                    <a:pt x="7237235" y="4762500"/>
                  </a:lnTo>
                  <a:lnTo>
                    <a:pt x="7265708" y="4724400"/>
                  </a:lnTo>
                  <a:lnTo>
                    <a:pt x="7293648" y="4699000"/>
                  </a:lnTo>
                  <a:lnTo>
                    <a:pt x="7321067" y="4660900"/>
                  </a:lnTo>
                  <a:lnTo>
                    <a:pt x="7347940" y="4622800"/>
                  </a:lnTo>
                  <a:lnTo>
                    <a:pt x="7374280" y="4597400"/>
                  </a:lnTo>
                  <a:lnTo>
                    <a:pt x="7400074" y="4559300"/>
                  </a:lnTo>
                  <a:lnTo>
                    <a:pt x="7425322" y="4533900"/>
                  </a:lnTo>
                  <a:lnTo>
                    <a:pt x="7450010" y="4495800"/>
                  </a:lnTo>
                  <a:lnTo>
                    <a:pt x="7474153" y="4457700"/>
                  </a:lnTo>
                  <a:lnTo>
                    <a:pt x="7497724" y="4432300"/>
                  </a:lnTo>
                  <a:lnTo>
                    <a:pt x="7520737" y="4394200"/>
                  </a:lnTo>
                  <a:lnTo>
                    <a:pt x="7543165" y="4356100"/>
                  </a:lnTo>
                  <a:lnTo>
                    <a:pt x="7556500" y="4343400"/>
                  </a:lnTo>
                  <a:lnTo>
                    <a:pt x="7556500" y="17907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793954"/>
            <a:ext cx="901820" cy="902618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0" y="3444188"/>
            <a:ext cx="7553325" cy="9525"/>
          </a:xfrm>
          <a:custGeom>
            <a:avLst/>
            <a:gdLst/>
            <a:ahLst/>
            <a:cxnLst/>
            <a:rect l="l" t="t" r="r" b="b"/>
            <a:pathLst>
              <a:path w="7553325" h="9525">
                <a:moveTo>
                  <a:pt x="7553325" y="0"/>
                </a:moveTo>
                <a:lnTo>
                  <a:pt x="0" y="0"/>
                </a:lnTo>
                <a:lnTo>
                  <a:pt x="0" y="9517"/>
                </a:lnTo>
                <a:lnTo>
                  <a:pt x="7553325" y="9517"/>
                </a:lnTo>
                <a:lnTo>
                  <a:pt x="7553325" y="0"/>
                </a:lnTo>
                <a:close/>
              </a:path>
            </a:pathLst>
          </a:custGeom>
          <a:solidFill>
            <a:srgbClr val="000000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0655" y="3971154"/>
            <a:ext cx="76230" cy="76231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851558" y="435007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1558" y="4864641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3203" y="5483664"/>
            <a:ext cx="76230" cy="76230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851558" y="586368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71073" y="5355844"/>
            <a:ext cx="1748789" cy="748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100"/>
              </a:spcBef>
            </a:pPr>
            <a:r>
              <a:rPr sz="1600" b="1" spc="50" dirty="0">
                <a:solidFill>
                  <a:srgbClr val="002938"/>
                </a:solidFill>
                <a:latin typeface="Calibri"/>
                <a:cs typeface="Calibri"/>
              </a:rPr>
              <a:t>POUR</a:t>
            </a:r>
            <a:r>
              <a:rPr sz="1600" b="1" spc="225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002938"/>
                </a:solidFill>
                <a:latin typeface="Calibri"/>
                <a:cs typeface="Calibri"/>
              </a:rPr>
              <a:t>QUI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15999"/>
              </a:lnSpc>
              <a:spcBef>
                <a:spcPts val="980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Personnels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assurant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service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d'accueil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et/ou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suivi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client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46068" y="5483664"/>
            <a:ext cx="76230" cy="7623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3246121" y="586368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4" y="0"/>
                </a:moveTo>
                <a:lnTo>
                  <a:pt x="0" y="0"/>
                </a:lnTo>
                <a:lnTo>
                  <a:pt x="0" y="38114"/>
                </a:lnTo>
                <a:lnTo>
                  <a:pt x="38114" y="38114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328713" y="5355844"/>
            <a:ext cx="2581275" cy="595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2938"/>
                </a:solidFill>
                <a:latin typeface="Calibri"/>
                <a:cs typeface="Calibri"/>
              </a:rPr>
              <a:t>EVALUATION</a:t>
            </a:r>
            <a:endParaRPr sz="1600">
              <a:latin typeface="Calibri"/>
              <a:cs typeface="Calibri"/>
            </a:endParaRPr>
          </a:p>
          <a:p>
            <a:pPr marL="48895">
              <a:lnSpc>
                <a:spcPct val="100000"/>
              </a:lnSpc>
              <a:spcBef>
                <a:spcPts val="1365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Exercices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ludiques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mise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en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situation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filmée.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94448" y="722399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4448" y="756703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4448" y="808160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4448" y="876769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4448" y="911073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4448" y="9453781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75499" y="979682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75499" y="996834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75499" y="1013986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86460" y="6745731"/>
            <a:ext cx="3039110" cy="3472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2885">
              <a:lnSpc>
                <a:spcPct val="115999"/>
              </a:lnSpc>
              <a:spcBef>
                <a:spcPts val="100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Retour</a:t>
            </a:r>
            <a:r>
              <a:rPr sz="1000" b="1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sur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la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notion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d’accueil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dans</a:t>
            </a:r>
            <a:r>
              <a:rPr sz="1000" b="1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une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entreprise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privée</a:t>
            </a:r>
            <a:r>
              <a:rPr sz="1000" b="1" spc="-4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ou</a:t>
            </a:r>
            <a:r>
              <a:rPr sz="1000" b="1" spc="-4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publique</a:t>
            </a:r>
            <a:endParaRPr sz="1000" dirty="0">
              <a:latin typeface="Roboto"/>
              <a:cs typeface="Roboto"/>
            </a:endParaRPr>
          </a:p>
          <a:p>
            <a:pPr marL="240665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Qu’est-ce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que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l’accueil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?</a:t>
            </a:r>
            <a:r>
              <a:rPr sz="1000" spc="-10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Pourquoi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se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former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endParaRPr sz="1000" dirty="0">
              <a:latin typeface="Arial MT"/>
              <a:cs typeface="Arial MT"/>
            </a:endParaRPr>
          </a:p>
          <a:p>
            <a:pPr marL="240665">
              <a:lnSpc>
                <a:spcPct val="100000"/>
              </a:lnSpc>
              <a:spcBef>
                <a:spcPts val="215"/>
              </a:spcBef>
            </a:pPr>
            <a:r>
              <a:rPr sz="1000" dirty="0" err="1">
                <a:solidFill>
                  <a:srgbClr val="002938"/>
                </a:solidFill>
                <a:latin typeface="Arial MT"/>
                <a:cs typeface="Arial MT"/>
              </a:rPr>
              <a:t>l’accueil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dans</a:t>
            </a:r>
            <a:r>
              <a:rPr lang="fr-FR" sz="100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une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entreprise</a:t>
            </a:r>
            <a:endParaRPr sz="1000" dirty="0">
              <a:latin typeface="Arial MT"/>
              <a:cs typeface="Arial MT"/>
            </a:endParaRPr>
          </a:p>
          <a:p>
            <a:pPr marL="240665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Comprendre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8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principe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 err="1">
                <a:solidFill>
                  <a:srgbClr val="002938"/>
                </a:solidFill>
                <a:latin typeface="Arial MT"/>
                <a:cs typeface="Arial MT"/>
              </a:rPr>
              <a:t>qualité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endParaRPr sz="1000" dirty="0">
              <a:latin typeface="Arial MT"/>
              <a:cs typeface="Arial MT"/>
            </a:endParaRPr>
          </a:p>
          <a:p>
            <a:pPr marL="240665" marR="131445">
              <a:lnSpc>
                <a:spcPts val="1420"/>
              </a:lnSpc>
              <a:spcBef>
                <a:spcPts val="6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l'accueil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importance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pour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l'image</a:t>
            </a:r>
            <a:r>
              <a:rPr sz="1000" spc="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son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entreprise</a:t>
            </a:r>
            <a:endParaRPr sz="1000" dirty="0">
              <a:latin typeface="Arial MT"/>
              <a:cs typeface="Arial MT"/>
            </a:endParaRPr>
          </a:p>
          <a:p>
            <a:pPr marL="240665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Focus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sur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 notion de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confidentialité et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endParaRPr sz="1000" dirty="0">
              <a:latin typeface="Arial MT"/>
              <a:cs typeface="Arial MT"/>
            </a:endParaRPr>
          </a:p>
          <a:p>
            <a:pPr marL="240665" marR="5080" indent="-635">
              <a:lnSpc>
                <a:spcPct val="111000"/>
              </a:lnSpc>
              <a:spcBef>
                <a:spcPts val="6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discrétion,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levier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professionnel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indispensable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Maîtriser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les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techniques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l'accueil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téléphonique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dans</a:t>
            </a:r>
            <a:r>
              <a:rPr sz="1000" b="1" spc="-4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une</a:t>
            </a:r>
            <a:r>
              <a:rPr sz="1000" b="1" spc="-4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entreprise</a:t>
            </a:r>
            <a:endParaRPr sz="1000" dirty="0">
              <a:latin typeface="Roboto"/>
              <a:cs typeface="Roboto"/>
            </a:endParaRPr>
          </a:p>
          <a:p>
            <a:pPr marL="240665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Identifier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maîtriser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vocabulaire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conventionnel</a:t>
            </a:r>
            <a:endParaRPr sz="1000" dirty="0">
              <a:latin typeface="Arial MT"/>
              <a:cs typeface="Arial MT"/>
            </a:endParaRPr>
          </a:p>
          <a:p>
            <a:pPr marL="240665">
              <a:lnSpc>
                <a:spcPct val="100000"/>
              </a:lnSpc>
              <a:spcBef>
                <a:spcPts val="19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du</a:t>
            </a:r>
            <a:r>
              <a:rPr sz="1000" spc="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téléphone</a:t>
            </a:r>
            <a:r>
              <a:rPr sz="1000" spc="-1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professionnel</a:t>
            </a:r>
            <a:endParaRPr sz="1000" dirty="0">
              <a:latin typeface="Arial MT"/>
              <a:cs typeface="Arial MT"/>
            </a:endParaRPr>
          </a:p>
          <a:p>
            <a:pPr marL="240665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Comment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assurer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une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réception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téléphonique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ou</a:t>
            </a:r>
            <a:endParaRPr sz="1000" dirty="0">
              <a:latin typeface="Arial MT"/>
              <a:cs typeface="Arial MT"/>
            </a:endParaRPr>
          </a:p>
          <a:p>
            <a:pPr marL="240665" marR="60325">
              <a:lnSpc>
                <a:spcPct val="112000"/>
              </a:lnSpc>
              <a:spcBef>
                <a:spcPts val="7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comment</a:t>
            </a:r>
            <a:r>
              <a:rPr sz="1000" spc="8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transmettre</a:t>
            </a:r>
            <a:r>
              <a:rPr sz="1000" spc="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une</a:t>
            </a:r>
            <a:r>
              <a:rPr sz="1000" spc="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bonne</a:t>
            </a:r>
            <a:r>
              <a:rPr sz="1000" spc="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image</a:t>
            </a:r>
            <a:r>
              <a:rPr sz="1000" spc="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virtuelle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Intégrer</a:t>
            </a:r>
            <a:r>
              <a:rPr sz="1000" spc="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techniques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particulières</a:t>
            </a:r>
            <a:r>
              <a:rPr sz="1000" spc="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propres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à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l'accueil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téléphonique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enentreprise</a:t>
            </a:r>
            <a:endParaRPr sz="1000" dirty="0">
              <a:latin typeface="Arial MT"/>
              <a:cs typeface="Arial MT"/>
            </a:endParaRPr>
          </a:p>
          <a:p>
            <a:pPr marL="420370">
              <a:lnSpc>
                <a:spcPct val="100000"/>
              </a:lnSpc>
              <a:spcBef>
                <a:spcPts val="31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Transférer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</a:t>
            </a:r>
            <a:r>
              <a:rPr sz="1000" spc="-1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appel</a:t>
            </a:r>
            <a:endParaRPr sz="1000" dirty="0">
              <a:latin typeface="Arial MT"/>
              <a:cs typeface="Arial MT"/>
            </a:endParaRPr>
          </a:p>
          <a:p>
            <a:pPr marL="420370" marR="436880">
              <a:lnSpc>
                <a:spcPct val="108000"/>
              </a:lnSpc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Prendre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message,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mettre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en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attente Gérer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doubles</a:t>
            </a:r>
            <a:r>
              <a:rPr sz="1000" spc="-19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appels</a:t>
            </a:r>
            <a:endParaRPr sz="1000" dirty="0">
              <a:latin typeface="Arial MT"/>
              <a:cs typeface="Arial MT"/>
            </a:endParaRPr>
          </a:p>
        </p:txBody>
      </p:sp>
      <p:pic>
        <p:nvPicPr>
          <p:cNvPr id="27" name="object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3203" y="6443753"/>
            <a:ext cx="76230" cy="76230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1085847" y="6315964"/>
            <a:ext cx="12934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55" dirty="0">
                <a:solidFill>
                  <a:srgbClr val="002938"/>
                </a:solidFill>
                <a:latin typeface="Calibri"/>
                <a:cs typeface="Calibri"/>
              </a:rPr>
              <a:t>PROGRAMME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026355" y="723277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26355" y="774734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26355" y="809038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207407" y="843342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4" y="0"/>
                </a:moveTo>
                <a:lnTo>
                  <a:pt x="0" y="0"/>
                </a:lnTo>
                <a:lnTo>
                  <a:pt x="0" y="38115"/>
                </a:lnTo>
                <a:lnTo>
                  <a:pt x="38114" y="38115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918366" y="6754875"/>
            <a:ext cx="2970530" cy="3472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94970">
              <a:lnSpc>
                <a:spcPct val="115999"/>
              </a:lnSpc>
              <a:spcBef>
                <a:spcPts val="100"/>
              </a:spcBef>
            </a:pP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Communication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Non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Verbal</a:t>
            </a:r>
            <a:r>
              <a:rPr lang="fr-FR" sz="1000" b="1" spc="-25" dirty="0">
                <a:solidFill>
                  <a:srgbClr val="002938"/>
                </a:solidFill>
                <a:latin typeface="Roboto"/>
                <a:cs typeface="Roboto"/>
              </a:rPr>
              <a:t>e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et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Para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Verbal</a:t>
            </a:r>
            <a:r>
              <a:rPr lang="fr-FR" sz="1000" b="1" dirty="0">
                <a:solidFill>
                  <a:srgbClr val="002938"/>
                </a:solidFill>
                <a:latin typeface="Roboto"/>
                <a:cs typeface="Roboto"/>
              </a:rPr>
              <a:t>e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au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Téléphone</a:t>
            </a:r>
            <a:endParaRPr sz="1000" dirty="0">
              <a:latin typeface="Roboto"/>
              <a:cs typeface="Roboto"/>
            </a:endParaRPr>
          </a:p>
          <a:p>
            <a:pPr marL="240029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Traiter</a:t>
            </a:r>
            <a:r>
              <a:rPr sz="1000" spc="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efficacement</a:t>
            </a:r>
            <a:r>
              <a:rPr sz="1000" spc="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professionnellement</a:t>
            </a:r>
            <a:r>
              <a:rPr sz="1000" spc="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endParaRPr sz="1000" dirty="0">
              <a:latin typeface="Arial MT"/>
              <a:cs typeface="Arial MT"/>
            </a:endParaRPr>
          </a:p>
          <a:p>
            <a:pPr marL="240029" marR="59690">
              <a:lnSpc>
                <a:spcPct val="108000"/>
              </a:lnSpc>
              <a:spcBef>
                <a:spcPts val="12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demandes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des</a:t>
            </a:r>
            <a:r>
              <a:rPr sz="1000" spc="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visiteurs,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clients</a:t>
            </a:r>
            <a:r>
              <a:rPr sz="1000" spc="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ou</a:t>
            </a:r>
            <a:r>
              <a:rPr sz="1000" spc="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du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public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en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général</a:t>
            </a:r>
            <a:endParaRPr sz="1000" dirty="0">
              <a:latin typeface="Arial MT"/>
              <a:cs typeface="Arial MT"/>
            </a:endParaRPr>
          </a:p>
          <a:p>
            <a:pPr marL="240029" marR="5080">
              <a:lnSpc>
                <a:spcPct val="115999"/>
              </a:lnSpc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L’accueil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identification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interlocuteur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un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pas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vers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personnalisation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du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contact</a:t>
            </a:r>
            <a:endParaRPr sz="1000" dirty="0">
              <a:latin typeface="Arial MT"/>
              <a:cs typeface="Arial MT"/>
            </a:endParaRPr>
          </a:p>
          <a:p>
            <a:pPr marL="240029" marR="121285">
              <a:lnSpc>
                <a:spcPts val="1390"/>
              </a:lnSpc>
              <a:spcBef>
                <a:spcPts val="1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Identifier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demande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interlocuteur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avec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méthode</a:t>
            </a:r>
            <a:endParaRPr sz="1000" dirty="0">
              <a:latin typeface="Arial MT"/>
              <a:cs typeface="Arial MT"/>
            </a:endParaRPr>
          </a:p>
          <a:p>
            <a:pPr marL="421005">
              <a:lnSpc>
                <a:spcPts val="1170"/>
              </a:lnSpc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techniques</a:t>
            </a:r>
            <a:r>
              <a:rPr sz="1000" spc="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questionnement</a:t>
            </a:r>
            <a:endParaRPr sz="1000" dirty="0">
              <a:latin typeface="Arial MT"/>
              <a:cs typeface="Arial MT"/>
            </a:endParaRPr>
          </a:p>
          <a:p>
            <a:pPr marL="421005" marR="306705">
              <a:lnSpc>
                <a:spcPct val="112500"/>
              </a:lnSpc>
              <a:spcBef>
                <a:spcPts val="65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9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techniques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d'écoute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pour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mieux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comprendre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attentes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ou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demande (développer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l'attitude</a:t>
            </a:r>
            <a:r>
              <a:rPr sz="1000" spc="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d'écoute) Reformuler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attentes</a:t>
            </a:r>
            <a:r>
              <a:rPr sz="1000" spc="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comprendre</a:t>
            </a:r>
            <a:r>
              <a:rPr sz="1000" spc="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et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diagnostiquer</a:t>
            </a:r>
            <a:r>
              <a:rPr sz="1000" spc="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1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situation</a:t>
            </a:r>
            <a:endParaRPr sz="1000" dirty="0">
              <a:latin typeface="Arial MT"/>
              <a:cs typeface="Arial MT"/>
            </a:endParaRPr>
          </a:p>
          <a:p>
            <a:pPr marL="421005">
              <a:lnSpc>
                <a:spcPct val="100000"/>
              </a:lnSpc>
              <a:spcBef>
                <a:spcPts val="28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Énoncer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pland'actions</a:t>
            </a:r>
            <a:endParaRPr sz="1000" dirty="0">
              <a:latin typeface="Arial MT"/>
              <a:cs typeface="Arial MT"/>
            </a:endParaRPr>
          </a:p>
          <a:p>
            <a:pPr marL="421005" marR="207645">
              <a:lnSpc>
                <a:spcPct val="108000"/>
              </a:lnSpc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Savoir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prendre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congé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s’assurer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que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son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interlocuteur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est</a:t>
            </a:r>
            <a:r>
              <a:rPr sz="1000" spc="-1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satisfait</a:t>
            </a:r>
            <a:endParaRPr sz="1000" dirty="0">
              <a:latin typeface="Arial MT"/>
              <a:cs typeface="Arial MT"/>
            </a:endParaRPr>
          </a:p>
          <a:p>
            <a:pPr marL="421005" marR="252729">
              <a:lnSpc>
                <a:spcPct val="108000"/>
              </a:lnSpc>
              <a:spcBef>
                <a:spcPts val="120"/>
              </a:spcBef>
            </a:pP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Maîtriser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les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situations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fragiles,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gérer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un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interlocuteur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désagréable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à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l'accueil</a:t>
            </a:r>
            <a:endParaRPr sz="1000" dirty="0">
              <a:latin typeface="Roboto"/>
              <a:cs typeface="Roboto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207407" y="860494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4" y="0"/>
                </a:moveTo>
                <a:lnTo>
                  <a:pt x="0" y="0"/>
                </a:lnTo>
                <a:lnTo>
                  <a:pt x="0" y="38115"/>
                </a:lnTo>
                <a:lnTo>
                  <a:pt x="38114" y="38115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207407" y="911951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4" y="0"/>
                </a:moveTo>
                <a:lnTo>
                  <a:pt x="0" y="0"/>
                </a:lnTo>
                <a:lnTo>
                  <a:pt x="0" y="38115"/>
                </a:lnTo>
                <a:lnTo>
                  <a:pt x="38114" y="38115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207407" y="946255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4" y="0"/>
                </a:moveTo>
                <a:lnTo>
                  <a:pt x="0" y="0"/>
                </a:lnTo>
                <a:lnTo>
                  <a:pt x="0" y="38115"/>
                </a:lnTo>
                <a:lnTo>
                  <a:pt x="38114" y="38115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207407" y="963408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4" y="0"/>
                </a:moveTo>
                <a:lnTo>
                  <a:pt x="0" y="0"/>
                </a:lnTo>
                <a:lnTo>
                  <a:pt x="0" y="38115"/>
                </a:lnTo>
                <a:lnTo>
                  <a:pt x="38114" y="38115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229108" y="435007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4" y="0"/>
                </a:moveTo>
                <a:lnTo>
                  <a:pt x="0" y="0"/>
                </a:lnTo>
                <a:lnTo>
                  <a:pt x="0" y="38114"/>
                </a:lnTo>
                <a:lnTo>
                  <a:pt x="38114" y="38114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4348623" y="4215892"/>
            <a:ext cx="2786380" cy="54356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>
              <a:lnSpc>
                <a:spcPct val="112000"/>
              </a:lnSpc>
              <a:spcBef>
                <a:spcPts val="14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Harmoniser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pratiques,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mieux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adapter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l'attitude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discours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aux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attentes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interlocuteur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50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l'image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établissement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687722" y="5945149"/>
            <a:ext cx="2865755" cy="4751705"/>
          </a:xfrm>
          <a:custGeom>
            <a:avLst/>
            <a:gdLst/>
            <a:ahLst/>
            <a:cxnLst/>
            <a:rect l="l" t="t" r="r" b="b"/>
            <a:pathLst>
              <a:path w="2865754" h="4751705">
                <a:moveTo>
                  <a:pt x="860628" y="4751425"/>
                </a:moveTo>
                <a:lnTo>
                  <a:pt x="830554" y="4697946"/>
                </a:lnTo>
                <a:lnTo>
                  <a:pt x="810780" y="4655896"/>
                </a:lnTo>
                <a:lnTo>
                  <a:pt x="793394" y="4612462"/>
                </a:lnTo>
                <a:lnTo>
                  <a:pt x="778484" y="4567707"/>
                </a:lnTo>
                <a:lnTo>
                  <a:pt x="766127" y="4521733"/>
                </a:lnTo>
                <a:lnTo>
                  <a:pt x="756424" y="4474591"/>
                </a:lnTo>
                <a:lnTo>
                  <a:pt x="689724" y="4092435"/>
                </a:lnTo>
                <a:lnTo>
                  <a:pt x="669531" y="4081424"/>
                </a:lnTo>
                <a:lnTo>
                  <a:pt x="0" y="4751425"/>
                </a:lnTo>
                <a:lnTo>
                  <a:pt x="860628" y="4751425"/>
                </a:lnTo>
                <a:close/>
              </a:path>
              <a:path w="2865754" h="4751705">
                <a:moveTo>
                  <a:pt x="2865602" y="0"/>
                </a:moveTo>
                <a:lnTo>
                  <a:pt x="2822029" y="4127"/>
                </a:lnTo>
                <a:lnTo>
                  <a:pt x="2777058" y="17259"/>
                </a:lnTo>
                <a:lnTo>
                  <a:pt x="2734729" y="39077"/>
                </a:lnTo>
                <a:lnTo>
                  <a:pt x="2696362" y="69557"/>
                </a:lnTo>
                <a:lnTo>
                  <a:pt x="2224532" y="525805"/>
                </a:lnTo>
                <a:lnTo>
                  <a:pt x="1575231" y="433946"/>
                </a:lnTo>
                <a:lnTo>
                  <a:pt x="1526260" y="431850"/>
                </a:lnTo>
                <a:lnTo>
                  <a:pt x="1479207" y="439166"/>
                </a:lnTo>
                <a:lnTo>
                  <a:pt x="1435138" y="455091"/>
                </a:lnTo>
                <a:lnTo>
                  <a:pt x="1395120" y="478853"/>
                </a:lnTo>
                <a:lnTo>
                  <a:pt x="1360220" y="509676"/>
                </a:lnTo>
                <a:lnTo>
                  <a:pt x="1331493" y="546773"/>
                </a:lnTo>
                <a:lnTo>
                  <a:pt x="1309992" y="589356"/>
                </a:lnTo>
                <a:lnTo>
                  <a:pt x="1296797" y="636651"/>
                </a:lnTo>
                <a:lnTo>
                  <a:pt x="1182966" y="1283347"/>
                </a:lnTo>
                <a:lnTo>
                  <a:pt x="604050" y="1590776"/>
                </a:lnTo>
                <a:lnTo>
                  <a:pt x="563156" y="1617929"/>
                </a:lnTo>
                <a:lnTo>
                  <a:pt x="529336" y="1651533"/>
                </a:lnTo>
                <a:lnTo>
                  <a:pt x="502996" y="1690331"/>
                </a:lnTo>
                <a:lnTo>
                  <a:pt x="484543" y="1733067"/>
                </a:lnTo>
                <a:lnTo>
                  <a:pt x="474370" y="1778508"/>
                </a:lnTo>
                <a:lnTo>
                  <a:pt x="472871" y="1825371"/>
                </a:lnTo>
                <a:lnTo>
                  <a:pt x="480479" y="1872424"/>
                </a:lnTo>
                <a:lnTo>
                  <a:pt x="497573" y="1918411"/>
                </a:lnTo>
                <a:lnTo>
                  <a:pt x="785799" y="2508148"/>
                </a:lnTo>
                <a:lnTo>
                  <a:pt x="497573" y="3097911"/>
                </a:lnTo>
                <a:lnTo>
                  <a:pt x="480479" y="3143897"/>
                </a:lnTo>
                <a:lnTo>
                  <a:pt x="472871" y="3190951"/>
                </a:lnTo>
                <a:lnTo>
                  <a:pt x="474370" y="3237814"/>
                </a:lnTo>
                <a:lnTo>
                  <a:pt x="484543" y="3283242"/>
                </a:lnTo>
                <a:lnTo>
                  <a:pt x="502996" y="3325977"/>
                </a:lnTo>
                <a:lnTo>
                  <a:pt x="529336" y="3364776"/>
                </a:lnTo>
                <a:lnTo>
                  <a:pt x="563156" y="3398380"/>
                </a:lnTo>
                <a:lnTo>
                  <a:pt x="604050" y="3425545"/>
                </a:lnTo>
                <a:lnTo>
                  <a:pt x="1183576" y="3732974"/>
                </a:lnTo>
                <a:lnTo>
                  <a:pt x="1296797" y="4379671"/>
                </a:lnTo>
                <a:lnTo>
                  <a:pt x="1309992" y="4426966"/>
                </a:lnTo>
                <a:lnTo>
                  <a:pt x="1331493" y="4469549"/>
                </a:lnTo>
                <a:lnTo>
                  <a:pt x="1360220" y="4506633"/>
                </a:lnTo>
                <a:lnTo>
                  <a:pt x="1395120" y="4537456"/>
                </a:lnTo>
                <a:lnTo>
                  <a:pt x="1435138" y="4561217"/>
                </a:lnTo>
                <a:lnTo>
                  <a:pt x="1479207" y="4577143"/>
                </a:lnTo>
                <a:lnTo>
                  <a:pt x="1526260" y="4584446"/>
                </a:lnTo>
                <a:lnTo>
                  <a:pt x="1575231" y="4582350"/>
                </a:lnTo>
                <a:lnTo>
                  <a:pt x="2225141" y="4490517"/>
                </a:lnTo>
                <a:lnTo>
                  <a:pt x="2494635" y="4751425"/>
                </a:lnTo>
                <a:lnTo>
                  <a:pt x="2865602" y="4751425"/>
                </a:lnTo>
                <a:lnTo>
                  <a:pt x="2865602" y="4490517"/>
                </a:lnTo>
                <a:lnTo>
                  <a:pt x="2865602" y="525805"/>
                </a:lnTo>
                <a:lnTo>
                  <a:pt x="2865602" y="0"/>
                </a:lnTo>
                <a:close/>
              </a:path>
            </a:pathLst>
          </a:custGeom>
          <a:solidFill>
            <a:srgbClr val="E36B09">
              <a:alpha val="129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568450" y="1603756"/>
            <a:ext cx="4419600" cy="1657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615"/>
              </a:lnSpc>
              <a:spcBef>
                <a:spcPts val="100"/>
              </a:spcBef>
            </a:pPr>
            <a:r>
              <a:rPr sz="2200" b="1" spc="70" dirty="0">
                <a:latin typeface="Arial"/>
                <a:cs typeface="Arial"/>
              </a:rPr>
              <a:t>Formation</a:t>
            </a:r>
            <a:endParaRPr sz="2200" dirty="0">
              <a:latin typeface="Arial"/>
              <a:cs typeface="Arial"/>
            </a:endParaRPr>
          </a:p>
          <a:p>
            <a:pPr marL="12065" marR="5080" algn="ctr">
              <a:lnSpc>
                <a:spcPts val="2620"/>
              </a:lnSpc>
              <a:spcBef>
                <a:spcPts val="80"/>
              </a:spcBef>
            </a:pP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L’ACCUEIL</a:t>
            </a:r>
            <a:r>
              <a:rPr sz="2200" spc="-10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TÉLÉPHONIQUE</a:t>
            </a:r>
            <a:r>
              <a:rPr sz="2200" spc="-9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50" dirty="0">
                <a:solidFill>
                  <a:srgbClr val="00367B"/>
                </a:solidFill>
                <a:latin typeface="Arial Black"/>
                <a:cs typeface="Arial Black"/>
              </a:rPr>
              <a:t>: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UN</a:t>
            </a:r>
            <a:r>
              <a:rPr sz="2200" spc="-5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ATOUT</a:t>
            </a:r>
            <a:r>
              <a:rPr sz="2200" spc="-5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MAJEUR</a:t>
            </a:r>
            <a:endParaRPr sz="2200" dirty="0">
              <a:latin typeface="Arial Black"/>
              <a:cs typeface="Arial Black"/>
            </a:endParaRPr>
          </a:p>
          <a:p>
            <a:pPr marL="1270" algn="ctr">
              <a:lnSpc>
                <a:spcPts val="2505"/>
              </a:lnSpc>
            </a:pP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POUR</a:t>
            </a:r>
            <a:r>
              <a:rPr sz="2200" spc="-3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LES</a:t>
            </a:r>
            <a:r>
              <a:rPr sz="2200" spc="-4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ENTREPRISES</a:t>
            </a:r>
            <a:endParaRPr sz="2200" dirty="0">
              <a:latin typeface="Arial Black"/>
              <a:cs typeface="Arial Black"/>
            </a:endParaRPr>
          </a:p>
          <a:p>
            <a:pPr marL="353060">
              <a:lnSpc>
                <a:spcPct val="100000"/>
              </a:lnSpc>
              <a:spcBef>
                <a:spcPts val="725"/>
              </a:spcBef>
              <a:tabLst>
                <a:tab pos="2181860" algn="l"/>
              </a:tabLst>
            </a:pP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2</a:t>
            </a:r>
            <a:r>
              <a:rPr sz="1400" spc="14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jours</a:t>
            </a:r>
            <a:r>
              <a:rPr sz="1400" spc="23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E36B09"/>
                </a:solidFill>
                <a:latin typeface="Arial MT"/>
                <a:cs typeface="Arial MT"/>
              </a:rPr>
              <a:t>(</a:t>
            </a:r>
            <a:r>
              <a:rPr lang="fr-FR" sz="1400" spc="-10" dirty="0">
                <a:solidFill>
                  <a:srgbClr val="E36B09"/>
                </a:solidFill>
                <a:latin typeface="Arial MT"/>
                <a:cs typeface="Arial MT"/>
              </a:rPr>
              <a:t>8</a:t>
            </a:r>
            <a:r>
              <a:rPr sz="1400" spc="-10" dirty="0">
                <a:solidFill>
                  <a:srgbClr val="E36B09"/>
                </a:solidFill>
                <a:latin typeface="Arial MT"/>
                <a:cs typeface="Arial MT"/>
              </a:rPr>
              <a:t>h</a:t>
            </a:r>
            <a:r>
              <a:rPr lang="fr-FR" sz="1400" spc="-10" dirty="0">
                <a:solidFill>
                  <a:srgbClr val="E36B09"/>
                </a:solidFill>
                <a:latin typeface="Arial MT"/>
                <a:cs typeface="Arial MT"/>
              </a:rPr>
              <a:t>/jr)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	</a:t>
            </a:r>
            <a:r>
              <a:rPr sz="1400" spc="50" dirty="0">
                <a:solidFill>
                  <a:srgbClr val="E36B09"/>
                </a:solidFill>
                <a:latin typeface="Arial MT"/>
                <a:cs typeface="Arial MT"/>
              </a:rPr>
              <a:t>Présentiel</a:t>
            </a:r>
            <a:r>
              <a:rPr sz="1400" spc="18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ou</a:t>
            </a:r>
            <a:r>
              <a:rPr sz="1400" spc="9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65" dirty="0">
                <a:solidFill>
                  <a:srgbClr val="E36B09"/>
                </a:solidFill>
                <a:latin typeface="Arial MT"/>
                <a:cs typeface="Arial MT"/>
              </a:rPr>
              <a:t>distanciel</a:t>
            </a:r>
            <a:endParaRPr sz="1400" dirty="0">
              <a:latin typeface="Arial MT"/>
              <a:cs typeface="Arial MT"/>
            </a:endParaRPr>
          </a:p>
        </p:txBody>
      </p:sp>
      <p:pic>
        <p:nvPicPr>
          <p:cNvPr id="42" name="object 4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32890" y="3037214"/>
            <a:ext cx="266810" cy="238200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09011" y="3015326"/>
            <a:ext cx="257282" cy="238200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971073" y="3856228"/>
            <a:ext cx="2832100" cy="1247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6210">
              <a:lnSpc>
                <a:spcPct val="100000"/>
              </a:lnSpc>
              <a:spcBef>
                <a:spcPts val="100"/>
              </a:spcBef>
            </a:pPr>
            <a:r>
              <a:rPr sz="1600" b="1" spc="60" dirty="0">
                <a:solidFill>
                  <a:srgbClr val="002938"/>
                </a:solidFill>
                <a:latin typeface="Calibri"/>
                <a:cs typeface="Calibri"/>
              </a:rPr>
              <a:t>OBJECTIFS</a:t>
            </a:r>
            <a:r>
              <a:rPr sz="1600" b="1" spc="225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002938"/>
                </a:solidFill>
                <a:latin typeface="Calibri"/>
                <a:cs typeface="Calibri"/>
              </a:rPr>
              <a:t>PROFESSIONNELS</a:t>
            </a:r>
            <a:endParaRPr sz="1600">
              <a:latin typeface="Calibri"/>
              <a:cs typeface="Calibri"/>
            </a:endParaRPr>
          </a:p>
          <a:p>
            <a:pPr marL="12700" marR="69850">
              <a:lnSpc>
                <a:spcPct val="112000"/>
              </a:lnSpc>
              <a:spcBef>
                <a:spcPts val="96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Améliorer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l'efficacité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l'accueil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téléphonique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par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 confiance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l'aisance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dans</a:t>
            </a:r>
            <a:r>
              <a:rPr sz="1000" spc="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expression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et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comportement</a:t>
            </a:r>
            <a:endParaRPr sz="1000">
              <a:latin typeface="Arial MT"/>
              <a:cs typeface="Arial MT"/>
            </a:endParaRPr>
          </a:p>
          <a:p>
            <a:pPr marL="12700" marR="403860">
              <a:lnSpc>
                <a:spcPct val="110000"/>
              </a:lnSpc>
              <a:spcBef>
                <a:spcPts val="7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Connaître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principes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fondamentaux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la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communication</a:t>
            </a:r>
            <a:r>
              <a:rPr sz="1000" spc="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interpersonnelle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45" name="object 4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13485" y="148282"/>
            <a:ext cx="1194659" cy="63792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3325" cy="7406995"/>
            <a:chOff x="0" y="0"/>
            <a:chExt cx="7553325" cy="74069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3325" cy="41816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289303"/>
              <a:ext cx="7553325" cy="5981700"/>
            </a:xfrm>
            <a:custGeom>
              <a:avLst/>
              <a:gdLst/>
              <a:ahLst/>
              <a:cxnLst/>
              <a:rect l="l" t="t" r="r" b="b"/>
              <a:pathLst>
                <a:path w="7553325" h="5981700">
                  <a:moveTo>
                    <a:pt x="7553325" y="0"/>
                  </a:moveTo>
                  <a:lnTo>
                    <a:pt x="4109313" y="0"/>
                  </a:lnTo>
                  <a:lnTo>
                    <a:pt x="3774922" y="0"/>
                  </a:lnTo>
                  <a:lnTo>
                    <a:pt x="3440455" y="0"/>
                  </a:lnTo>
                  <a:lnTo>
                    <a:pt x="3385401" y="12700"/>
                  </a:lnTo>
                  <a:lnTo>
                    <a:pt x="3275901" y="12700"/>
                  </a:lnTo>
                  <a:lnTo>
                    <a:pt x="3221469" y="25400"/>
                  </a:lnTo>
                  <a:lnTo>
                    <a:pt x="3167253" y="25400"/>
                  </a:lnTo>
                  <a:lnTo>
                    <a:pt x="3113278" y="38100"/>
                  </a:lnTo>
                  <a:lnTo>
                    <a:pt x="3059519" y="38100"/>
                  </a:lnTo>
                  <a:lnTo>
                    <a:pt x="3005988" y="50800"/>
                  </a:lnTo>
                  <a:lnTo>
                    <a:pt x="2952699" y="50800"/>
                  </a:lnTo>
                  <a:lnTo>
                    <a:pt x="2899651" y="63500"/>
                  </a:lnTo>
                  <a:lnTo>
                    <a:pt x="2846857" y="63500"/>
                  </a:lnTo>
                  <a:lnTo>
                    <a:pt x="2689974" y="101600"/>
                  </a:lnTo>
                  <a:lnTo>
                    <a:pt x="2638209" y="101600"/>
                  </a:lnTo>
                  <a:lnTo>
                    <a:pt x="2087473" y="241300"/>
                  </a:lnTo>
                  <a:lnTo>
                    <a:pt x="2039226" y="266700"/>
                  </a:lnTo>
                  <a:lnTo>
                    <a:pt x="1943709" y="292100"/>
                  </a:lnTo>
                  <a:lnTo>
                    <a:pt x="1896440" y="317500"/>
                  </a:lnTo>
                  <a:lnTo>
                    <a:pt x="1802930" y="342900"/>
                  </a:lnTo>
                  <a:lnTo>
                    <a:pt x="1756689" y="368300"/>
                  </a:lnTo>
                  <a:lnTo>
                    <a:pt x="1710804" y="381000"/>
                  </a:lnTo>
                  <a:lnTo>
                    <a:pt x="1665262" y="406400"/>
                  </a:lnTo>
                  <a:lnTo>
                    <a:pt x="1620088" y="419100"/>
                  </a:lnTo>
                  <a:lnTo>
                    <a:pt x="1575269" y="444500"/>
                  </a:lnTo>
                  <a:lnTo>
                    <a:pt x="1530832" y="457200"/>
                  </a:lnTo>
                  <a:lnTo>
                    <a:pt x="1486750" y="482600"/>
                  </a:lnTo>
                  <a:lnTo>
                    <a:pt x="1443062" y="495300"/>
                  </a:lnTo>
                  <a:lnTo>
                    <a:pt x="1356817" y="546100"/>
                  </a:lnTo>
                  <a:lnTo>
                    <a:pt x="1314284" y="558800"/>
                  </a:lnTo>
                  <a:lnTo>
                    <a:pt x="1189062" y="635000"/>
                  </a:lnTo>
                  <a:lnTo>
                    <a:pt x="1148143" y="647700"/>
                  </a:lnTo>
                  <a:lnTo>
                    <a:pt x="1067523" y="698500"/>
                  </a:lnTo>
                  <a:lnTo>
                    <a:pt x="988606" y="749300"/>
                  </a:lnTo>
                  <a:lnTo>
                    <a:pt x="911402" y="800100"/>
                  </a:lnTo>
                  <a:lnTo>
                    <a:pt x="835964" y="850900"/>
                  </a:lnTo>
                  <a:lnTo>
                    <a:pt x="762330" y="901700"/>
                  </a:lnTo>
                  <a:lnTo>
                    <a:pt x="690524" y="952500"/>
                  </a:lnTo>
                  <a:lnTo>
                    <a:pt x="620598" y="1003300"/>
                  </a:lnTo>
                  <a:lnTo>
                    <a:pt x="586346" y="1041400"/>
                  </a:lnTo>
                  <a:lnTo>
                    <a:pt x="552564" y="1066800"/>
                  </a:lnTo>
                  <a:lnTo>
                    <a:pt x="519277" y="1092200"/>
                  </a:lnTo>
                  <a:lnTo>
                    <a:pt x="486486" y="1117600"/>
                  </a:lnTo>
                  <a:lnTo>
                    <a:pt x="454177" y="1155700"/>
                  </a:lnTo>
                  <a:lnTo>
                    <a:pt x="422376" y="1181100"/>
                  </a:lnTo>
                  <a:lnTo>
                    <a:pt x="391071" y="1206500"/>
                  </a:lnTo>
                  <a:lnTo>
                    <a:pt x="360273" y="1244600"/>
                  </a:lnTo>
                  <a:lnTo>
                    <a:pt x="329996" y="1270000"/>
                  </a:lnTo>
                  <a:lnTo>
                    <a:pt x="300240" y="1295400"/>
                  </a:lnTo>
                  <a:lnTo>
                    <a:pt x="270992" y="1333500"/>
                  </a:lnTo>
                  <a:lnTo>
                    <a:pt x="242277" y="1358900"/>
                  </a:lnTo>
                  <a:lnTo>
                    <a:pt x="214096" y="1397000"/>
                  </a:lnTo>
                  <a:lnTo>
                    <a:pt x="186448" y="1422400"/>
                  </a:lnTo>
                  <a:lnTo>
                    <a:pt x="159334" y="1460500"/>
                  </a:lnTo>
                  <a:lnTo>
                    <a:pt x="132765" y="1485900"/>
                  </a:lnTo>
                  <a:lnTo>
                    <a:pt x="106756" y="1524000"/>
                  </a:lnTo>
                  <a:lnTo>
                    <a:pt x="81292" y="1549400"/>
                  </a:lnTo>
                  <a:lnTo>
                    <a:pt x="56388" y="1587500"/>
                  </a:lnTo>
                  <a:lnTo>
                    <a:pt x="32042" y="1625600"/>
                  </a:lnTo>
                  <a:lnTo>
                    <a:pt x="8267" y="1651000"/>
                  </a:lnTo>
                  <a:lnTo>
                    <a:pt x="0" y="1663700"/>
                  </a:lnTo>
                  <a:lnTo>
                    <a:pt x="0" y="4305300"/>
                  </a:lnTo>
                  <a:lnTo>
                    <a:pt x="8267" y="4318000"/>
                  </a:lnTo>
                  <a:lnTo>
                    <a:pt x="32042" y="4356100"/>
                  </a:lnTo>
                  <a:lnTo>
                    <a:pt x="56388" y="4381500"/>
                  </a:lnTo>
                  <a:lnTo>
                    <a:pt x="81292" y="4419600"/>
                  </a:lnTo>
                  <a:lnTo>
                    <a:pt x="106756" y="4445000"/>
                  </a:lnTo>
                  <a:lnTo>
                    <a:pt x="132765" y="4483100"/>
                  </a:lnTo>
                  <a:lnTo>
                    <a:pt x="159334" y="4508500"/>
                  </a:lnTo>
                  <a:lnTo>
                    <a:pt x="186448" y="4546600"/>
                  </a:lnTo>
                  <a:lnTo>
                    <a:pt x="214096" y="4572000"/>
                  </a:lnTo>
                  <a:lnTo>
                    <a:pt x="242277" y="4610100"/>
                  </a:lnTo>
                  <a:lnTo>
                    <a:pt x="270992" y="4635500"/>
                  </a:lnTo>
                  <a:lnTo>
                    <a:pt x="300240" y="4673600"/>
                  </a:lnTo>
                  <a:lnTo>
                    <a:pt x="329996" y="4699000"/>
                  </a:lnTo>
                  <a:lnTo>
                    <a:pt x="360273" y="4724400"/>
                  </a:lnTo>
                  <a:lnTo>
                    <a:pt x="391071" y="4762500"/>
                  </a:lnTo>
                  <a:lnTo>
                    <a:pt x="422376" y="4787900"/>
                  </a:lnTo>
                  <a:lnTo>
                    <a:pt x="454177" y="4813300"/>
                  </a:lnTo>
                  <a:lnTo>
                    <a:pt x="486486" y="4851400"/>
                  </a:lnTo>
                  <a:lnTo>
                    <a:pt x="519277" y="4876800"/>
                  </a:lnTo>
                  <a:lnTo>
                    <a:pt x="552564" y="4902200"/>
                  </a:lnTo>
                  <a:lnTo>
                    <a:pt x="586346" y="4940300"/>
                  </a:lnTo>
                  <a:lnTo>
                    <a:pt x="620598" y="4965700"/>
                  </a:lnTo>
                  <a:lnTo>
                    <a:pt x="690524" y="5016500"/>
                  </a:lnTo>
                  <a:lnTo>
                    <a:pt x="762330" y="5067300"/>
                  </a:lnTo>
                  <a:lnTo>
                    <a:pt x="835964" y="5118100"/>
                  </a:lnTo>
                  <a:lnTo>
                    <a:pt x="911402" y="5168900"/>
                  </a:lnTo>
                  <a:lnTo>
                    <a:pt x="988606" y="5219700"/>
                  </a:lnTo>
                  <a:lnTo>
                    <a:pt x="1067523" y="5270500"/>
                  </a:lnTo>
                  <a:lnTo>
                    <a:pt x="1189062" y="5346700"/>
                  </a:lnTo>
                  <a:lnTo>
                    <a:pt x="1230401" y="5359400"/>
                  </a:lnTo>
                  <a:lnTo>
                    <a:pt x="1356817" y="5435600"/>
                  </a:lnTo>
                  <a:lnTo>
                    <a:pt x="1399743" y="5448300"/>
                  </a:lnTo>
                  <a:lnTo>
                    <a:pt x="1486750" y="5499100"/>
                  </a:lnTo>
                  <a:lnTo>
                    <a:pt x="1530832" y="5511800"/>
                  </a:lnTo>
                  <a:lnTo>
                    <a:pt x="1575269" y="5537200"/>
                  </a:lnTo>
                  <a:lnTo>
                    <a:pt x="1620088" y="5549900"/>
                  </a:lnTo>
                  <a:lnTo>
                    <a:pt x="1665262" y="5575300"/>
                  </a:lnTo>
                  <a:lnTo>
                    <a:pt x="1710804" y="5588000"/>
                  </a:lnTo>
                  <a:lnTo>
                    <a:pt x="1756689" y="5613400"/>
                  </a:lnTo>
                  <a:lnTo>
                    <a:pt x="1849513" y="5638800"/>
                  </a:lnTo>
                  <a:lnTo>
                    <a:pt x="1896440" y="5664200"/>
                  </a:lnTo>
                  <a:lnTo>
                    <a:pt x="2039226" y="5702300"/>
                  </a:lnTo>
                  <a:lnTo>
                    <a:pt x="2087473" y="5727700"/>
                  </a:lnTo>
                  <a:lnTo>
                    <a:pt x="2689974" y="5880100"/>
                  </a:lnTo>
                  <a:lnTo>
                    <a:pt x="2742006" y="5880100"/>
                  </a:lnTo>
                  <a:lnTo>
                    <a:pt x="2846857" y="5905500"/>
                  </a:lnTo>
                  <a:lnTo>
                    <a:pt x="2899651" y="5905500"/>
                  </a:lnTo>
                  <a:lnTo>
                    <a:pt x="3005988" y="5930900"/>
                  </a:lnTo>
                  <a:lnTo>
                    <a:pt x="3059519" y="5930900"/>
                  </a:lnTo>
                  <a:lnTo>
                    <a:pt x="3113278" y="5943600"/>
                  </a:lnTo>
                  <a:lnTo>
                    <a:pt x="3167253" y="5943600"/>
                  </a:lnTo>
                  <a:lnTo>
                    <a:pt x="3221469" y="5956300"/>
                  </a:lnTo>
                  <a:lnTo>
                    <a:pt x="3330537" y="5956300"/>
                  </a:lnTo>
                  <a:lnTo>
                    <a:pt x="3385401" y="5969000"/>
                  </a:lnTo>
                  <a:lnTo>
                    <a:pt x="3606825" y="5969000"/>
                  </a:lnTo>
                  <a:lnTo>
                    <a:pt x="3662667" y="5981700"/>
                  </a:lnTo>
                  <a:lnTo>
                    <a:pt x="3887101" y="5981700"/>
                  </a:lnTo>
                  <a:lnTo>
                    <a:pt x="3942943" y="5969000"/>
                  </a:lnTo>
                  <a:lnTo>
                    <a:pt x="4164368" y="5969000"/>
                  </a:lnTo>
                  <a:lnTo>
                    <a:pt x="4219219" y="5956300"/>
                  </a:lnTo>
                  <a:lnTo>
                    <a:pt x="4328299" y="5956300"/>
                  </a:lnTo>
                  <a:lnTo>
                    <a:pt x="4382503" y="5943600"/>
                  </a:lnTo>
                  <a:lnTo>
                    <a:pt x="4436491" y="5943600"/>
                  </a:lnTo>
                  <a:lnTo>
                    <a:pt x="4490250" y="5930900"/>
                  </a:lnTo>
                  <a:lnTo>
                    <a:pt x="4543780" y="5930900"/>
                  </a:lnTo>
                  <a:lnTo>
                    <a:pt x="4650117" y="5905500"/>
                  </a:lnTo>
                  <a:lnTo>
                    <a:pt x="4702924" y="5905500"/>
                  </a:lnTo>
                  <a:lnTo>
                    <a:pt x="4807763" y="5880100"/>
                  </a:lnTo>
                  <a:lnTo>
                    <a:pt x="4859794" y="5880100"/>
                  </a:lnTo>
                  <a:lnTo>
                    <a:pt x="5462308" y="5727700"/>
                  </a:lnTo>
                  <a:lnTo>
                    <a:pt x="5510555" y="5702300"/>
                  </a:lnTo>
                  <a:lnTo>
                    <a:pt x="5653341" y="5664200"/>
                  </a:lnTo>
                  <a:lnTo>
                    <a:pt x="5700268" y="5638800"/>
                  </a:lnTo>
                  <a:lnTo>
                    <a:pt x="5793105" y="5613400"/>
                  </a:lnTo>
                  <a:lnTo>
                    <a:pt x="5838990" y="5588000"/>
                  </a:lnTo>
                  <a:lnTo>
                    <a:pt x="5884532" y="5575300"/>
                  </a:lnTo>
                  <a:lnTo>
                    <a:pt x="5929706" y="5549900"/>
                  </a:lnTo>
                  <a:lnTo>
                    <a:pt x="5974524" y="5537200"/>
                  </a:lnTo>
                  <a:lnTo>
                    <a:pt x="6018962" y="5511800"/>
                  </a:lnTo>
                  <a:lnTo>
                    <a:pt x="6063043" y="5499100"/>
                  </a:lnTo>
                  <a:lnTo>
                    <a:pt x="6150051" y="5448300"/>
                  </a:lnTo>
                  <a:lnTo>
                    <a:pt x="6192977" y="5435600"/>
                  </a:lnTo>
                  <a:lnTo>
                    <a:pt x="6319393" y="5359400"/>
                  </a:lnTo>
                  <a:lnTo>
                    <a:pt x="6360731" y="5346700"/>
                  </a:lnTo>
                  <a:lnTo>
                    <a:pt x="6482283" y="5270500"/>
                  </a:lnTo>
                  <a:lnTo>
                    <a:pt x="6561201" y="5219700"/>
                  </a:lnTo>
                  <a:lnTo>
                    <a:pt x="6638404" y="5168900"/>
                  </a:lnTo>
                  <a:lnTo>
                    <a:pt x="6713842" y="5118100"/>
                  </a:lnTo>
                  <a:lnTo>
                    <a:pt x="6787477" y="5067300"/>
                  </a:lnTo>
                  <a:lnTo>
                    <a:pt x="6859283" y="5016500"/>
                  </a:lnTo>
                  <a:lnTo>
                    <a:pt x="6929221" y="4965700"/>
                  </a:lnTo>
                  <a:lnTo>
                    <a:pt x="6963486" y="4940300"/>
                  </a:lnTo>
                  <a:lnTo>
                    <a:pt x="6997255" y="4902200"/>
                  </a:lnTo>
                  <a:lnTo>
                    <a:pt x="7030542" y="4876800"/>
                  </a:lnTo>
                  <a:lnTo>
                    <a:pt x="7063346" y="4851400"/>
                  </a:lnTo>
                  <a:lnTo>
                    <a:pt x="7095642" y="4813300"/>
                  </a:lnTo>
                  <a:lnTo>
                    <a:pt x="7127456" y="4787900"/>
                  </a:lnTo>
                  <a:lnTo>
                    <a:pt x="7158761" y="4762500"/>
                  </a:lnTo>
                  <a:lnTo>
                    <a:pt x="7189546" y="4724400"/>
                  </a:lnTo>
                  <a:lnTo>
                    <a:pt x="7219836" y="4699000"/>
                  </a:lnTo>
                  <a:lnTo>
                    <a:pt x="7249592" y="4673600"/>
                  </a:lnTo>
                  <a:lnTo>
                    <a:pt x="7278840" y="4635500"/>
                  </a:lnTo>
                  <a:lnTo>
                    <a:pt x="7307554" y="4610100"/>
                  </a:lnTo>
                  <a:lnTo>
                    <a:pt x="7335736" y="4572000"/>
                  </a:lnTo>
                  <a:lnTo>
                    <a:pt x="7363384" y="4546600"/>
                  </a:lnTo>
                  <a:lnTo>
                    <a:pt x="7390498" y="4508500"/>
                  </a:lnTo>
                  <a:lnTo>
                    <a:pt x="7417067" y="4483100"/>
                  </a:lnTo>
                  <a:lnTo>
                    <a:pt x="7443089" y="4445000"/>
                  </a:lnTo>
                  <a:lnTo>
                    <a:pt x="7468552" y="4419600"/>
                  </a:lnTo>
                  <a:lnTo>
                    <a:pt x="7493457" y="4381500"/>
                  </a:lnTo>
                  <a:lnTo>
                    <a:pt x="7517803" y="4356100"/>
                  </a:lnTo>
                  <a:lnTo>
                    <a:pt x="7541577" y="4318000"/>
                  </a:lnTo>
                  <a:lnTo>
                    <a:pt x="7553325" y="4305300"/>
                  </a:lnTo>
                  <a:lnTo>
                    <a:pt x="7553325" y="1676400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E36B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387195"/>
              <a:ext cx="7553325" cy="6019800"/>
            </a:xfrm>
            <a:custGeom>
              <a:avLst/>
              <a:gdLst/>
              <a:ahLst/>
              <a:cxnLst/>
              <a:rect l="l" t="t" r="r" b="b"/>
              <a:pathLst>
                <a:path w="7553325" h="6019800">
                  <a:moveTo>
                    <a:pt x="7553312" y="1790700"/>
                  </a:moveTo>
                  <a:lnTo>
                    <a:pt x="7540053" y="1765300"/>
                  </a:lnTo>
                  <a:lnTo>
                    <a:pt x="7517701" y="1727200"/>
                  </a:lnTo>
                  <a:lnTo>
                    <a:pt x="7494791" y="1701800"/>
                  </a:lnTo>
                  <a:lnTo>
                    <a:pt x="7471308" y="1663700"/>
                  </a:lnTo>
                  <a:lnTo>
                    <a:pt x="7447267" y="1625600"/>
                  </a:lnTo>
                  <a:lnTo>
                    <a:pt x="7422667" y="1600200"/>
                  </a:lnTo>
                  <a:lnTo>
                    <a:pt x="7397521" y="1562100"/>
                  </a:lnTo>
                  <a:lnTo>
                    <a:pt x="7371829" y="1524000"/>
                  </a:lnTo>
                  <a:lnTo>
                    <a:pt x="7345591" y="1498600"/>
                  </a:lnTo>
                  <a:lnTo>
                    <a:pt x="7318832" y="1460500"/>
                  </a:lnTo>
                  <a:lnTo>
                    <a:pt x="7291527" y="1435100"/>
                  </a:lnTo>
                  <a:lnTo>
                    <a:pt x="7263689" y="1397000"/>
                  </a:lnTo>
                  <a:lnTo>
                    <a:pt x="7235330" y="1371600"/>
                  </a:lnTo>
                  <a:lnTo>
                    <a:pt x="7206450" y="1333500"/>
                  </a:lnTo>
                  <a:lnTo>
                    <a:pt x="7177062" y="1308100"/>
                  </a:lnTo>
                  <a:lnTo>
                    <a:pt x="7147166" y="1270000"/>
                  </a:lnTo>
                  <a:lnTo>
                    <a:pt x="7116750" y="1244600"/>
                  </a:lnTo>
                  <a:lnTo>
                    <a:pt x="7085838" y="1206500"/>
                  </a:lnTo>
                  <a:lnTo>
                    <a:pt x="7054431" y="1181100"/>
                  </a:lnTo>
                  <a:lnTo>
                    <a:pt x="7022528" y="1155700"/>
                  </a:lnTo>
                  <a:lnTo>
                    <a:pt x="6990143" y="1117600"/>
                  </a:lnTo>
                  <a:lnTo>
                    <a:pt x="6957276" y="1092200"/>
                  </a:lnTo>
                  <a:lnTo>
                    <a:pt x="6923913" y="1066800"/>
                  </a:lnTo>
                  <a:lnTo>
                    <a:pt x="6890093" y="1041400"/>
                  </a:lnTo>
                  <a:lnTo>
                    <a:pt x="6855790" y="1003300"/>
                  </a:lnTo>
                  <a:lnTo>
                    <a:pt x="6821030" y="977900"/>
                  </a:lnTo>
                  <a:lnTo>
                    <a:pt x="6750113" y="927100"/>
                  </a:lnTo>
                  <a:lnTo>
                    <a:pt x="6677406" y="876300"/>
                  </a:lnTo>
                  <a:lnTo>
                    <a:pt x="6640373" y="838200"/>
                  </a:lnTo>
                  <a:lnTo>
                    <a:pt x="6602908" y="812800"/>
                  </a:lnTo>
                  <a:lnTo>
                    <a:pt x="6526670" y="762000"/>
                  </a:lnTo>
                  <a:lnTo>
                    <a:pt x="6448730" y="711200"/>
                  </a:lnTo>
                  <a:lnTo>
                    <a:pt x="6409131" y="698500"/>
                  </a:lnTo>
                  <a:lnTo>
                    <a:pt x="6328702" y="647700"/>
                  </a:lnTo>
                  <a:lnTo>
                    <a:pt x="6205055" y="571500"/>
                  </a:lnTo>
                  <a:lnTo>
                    <a:pt x="6163043" y="558800"/>
                  </a:lnTo>
                  <a:lnTo>
                    <a:pt x="6077877" y="508000"/>
                  </a:lnTo>
                  <a:lnTo>
                    <a:pt x="6034722" y="495300"/>
                  </a:lnTo>
                  <a:lnTo>
                    <a:pt x="5947321" y="444500"/>
                  </a:lnTo>
                  <a:lnTo>
                    <a:pt x="5903061" y="431800"/>
                  </a:lnTo>
                  <a:lnTo>
                    <a:pt x="5858446" y="406400"/>
                  </a:lnTo>
                  <a:lnTo>
                    <a:pt x="5813476" y="393700"/>
                  </a:lnTo>
                  <a:lnTo>
                    <a:pt x="5768162" y="368300"/>
                  </a:lnTo>
                  <a:lnTo>
                    <a:pt x="5676493" y="342900"/>
                  </a:lnTo>
                  <a:lnTo>
                    <a:pt x="5630151" y="317500"/>
                  </a:lnTo>
                  <a:lnTo>
                    <a:pt x="5536476" y="292100"/>
                  </a:lnTo>
                  <a:lnTo>
                    <a:pt x="5489143" y="266700"/>
                  </a:lnTo>
                  <a:lnTo>
                    <a:pt x="5345277" y="228600"/>
                  </a:lnTo>
                  <a:lnTo>
                    <a:pt x="5296700" y="203200"/>
                  </a:lnTo>
                  <a:lnTo>
                    <a:pt x="4948491" y="114300"/>
                  </a:lnTo>
                  <a:lnTo>
                    <a:pt x="4897628" y="114300"/>
                  </a:lnTo>
                  <a:lnTo>
                    <a:pt x="4743475" y="76200"/>
                  </a:lnTo>
                  <a:lnTo>
                    <a:pt x="4691583" y="76200"/>
                  </a:lnTo>
                  <a:lnTo>
                    <a:pt x="4587049" y="50800"/>
                  </a:lnTo>
                  <a:lnTo>
                    <a:pt x="4534433" y="50800"/>
                  </a:lnTo>
                  <a:lnTo>
                    <a:pt x="4481576" y="38100"/>
                  </a:lnTo>
                  <a:lnTo>
                    <a:pt x="4428477" y="38100"/>
                  </a:lnTo>
                  <a:lnTo>
                    <a:pt x="4375162" y="25400"/>
                  </a:lnTo>
                  <a:lnTo>
                    <a:pt x="4321632" y="25400"/>
                  </a:lnTo>
                  <a:lnTo>
                    <a:pt x="4267886" y="12700"/>
                  </a:lnTo>
                  <a:lnTo>
                    <a:pt x="4159745" y="12700"/>
                  </a:lnTo>
                  <a:lnTo>
                    <a:pt x="4105376" y="0"/>
                  </a:lnTo>
                  <a:lnTo>
                    <a:pt x="3444849" y="0"/>
                  </a:lnTo>
                  <a:lnTo>
                    <a:pt x="3390481" y="12700"/>
                  </a:lnTo>
                  <a:lnTo>
                    <a:pt x="3282340" y="12700"/>
                  </a:lnTo>
                  <a:lnTo>
                    <a:pt x="3228594" y="25400"/>
                  </a:lnTo>
                  <a:lnTo>
                    <a:pt x="3175050" y="25400"/>
                  </a:lnTo>
                  <a:lnTo>
                    <a:pt x="3121736" y="38100"/>
                  </a:lnTo>
                  <a:lnTo>
                    <a:pt x="3068650" y="38100"/>
                  </a:lnTo>
                  <a:lnTo>
                    <a:pt x="3015792" y="50800"/>
                  </a:lnTo>
                  <a:lnTo>
                    <a:pt x="2963164" y="50800"/>
                  </a:lnTo>
                  <a:lnTo>
                    <a:pt x="2858630" y="76200"/>
                  </a:lnTo>
                  <a:lnTo>
                    <a:pt x="2806738" y="76200"/>
                  </a:lnTo>
                  <a:lnTo>
                    <a:pt x="2652585" y="114300"/>
                  </a:lnTo>
                  <a:lnTo>
                    <a:pt x="2601722" y="114300"/>
                  </a:lnTo>
                  <a:lnTo>
                    <a:pt x="2253513" y="203200"/>
                  </a:lnTo>
                  <a:lnTo>
                    <a:pt x="2204936" y="228600"/>
                  </a:lnTo>
                  <a:lnTo>
                    <a:pt x="2061057" y="266700"/>
                  </a:lnTo>
                  <a:lnTo>
                    <a:pt x="2013737" y="292100"/>
                  </a:lnTo>
                  <a:lnTo>
                    <a:pt x="1920049" y="317500"/>
                  </a:lnTo>
                  <a:lnTo>
                    <a:pt x="1873707" y="342900"/>
                  </a:lnTo>
                  <a:lnTo>
                    <a:pt x="1782038" y="368300"/>
                  </a:lnTo>
                  <a:lnTo>
                    <a:pt x="1736725" y="393700"/>
                  </a:lnTo>
                  <a:lnTo>
                    <a:pt x="1691754" y="406400"/>
                  </a:lnTo>
                  <a:lnTo>
                    <a:pt x="1647139" y="431800"/>
                  </a:lnTo>
                  <a:lnTo>
                    <a:pt x="1602879" y="444500"/>
                  </a:lnTo>
                  <a:lnTo>
                    <a:pt x="1515465" y="495300"/>
                  </a:lnTo>
                  <a:lnTo>
                    <a:pt x="1472311" y="508000"/>
                  </a:lnTo>
                  <a:lnTo>
                    <a:pt x="1387144" y="558800"/>
                  </a:lnTo>
                  <a:lnTo>
                    <a:pt x="1345145" y="571500"/>
                  </a:lnTo>
                  <a:lnTo>
                    <a:pt x="1221473" y="647700"/>
                  </a:lnTo>
                  <a:lnTo>
                    <a:pt x="1141044" y="698500"/>
                  </a:lnTo>
                  <a:lnTo>
                    <a:pt x="1101445" y="711200"/>
                  </a:lnTo>
                  <a:lnTo>
                    <a:pt x="1023505" y="762000"/>
                  </a:lnTo>
                  <a:lnTo>
                    <a:pt x="947267" y="812800"/>
                  </a:lnTo>
                  <a:lnTo>
                    <a:pt x="909802" y="838200"/>
                  </a:lnTo>
                  <a:lnTo>
                    <a:pt x="872769" y="876300"/>
                  </a:lnTo>
                  <a:lnTo>
                    <a:pt x="800049" y="927100"/>
                  </a:lnTo>
                  <a:lnTo>
                    <a:pt x="729145" y="977900"/>
                  </a:lnTo>
                  <a:lnTo>
                    <a:pt x="694372" y="1003300"/>
                  </a:lnTo>
                  <a:lnTo>
                    <a:pt x="660082" y="1041400"/>
                  </a:lnTo>
                  <a:lnTo>
                    <a:pt x="626249" y="1066800"/>
                  </a:lnTo>
                  <a:lnTo>
                    <a:pt x="592899" y="1092200"/>
                  </a:lnTo>
                  <a:lnTo>
                    <a:pt x="560019" y="1117600"/>
                  </a:lnTo>
                  <a:lnTo>
                    <a:pt x="527634" y="1155700"/>
                  </a:lnTo>
                  <a:lnTo>
                    <a:pt x="495731" y="1181100"/>
                  </a:lnTo>
                  <a:lnTo>
                    <a:pt x="464324" y="1206500"/>
                  </a:lnTo>
                  <a:lnTo>
                    <a:pt x="433412" y="1244600"/>
                  </a:lnTo>
                  <a:lnTo>
                    <a:pt x="402996" y="1270000"/>
                  </a:lnTo>
                  <a:lnTo>
                    <a:pt x="373100" y="1308100"/>
                  </a:lnTo>
                  <a:lnTo>
                    <a:pt x="343700" y="1333500"/>
                  </a:lnTo>
                  <a:lnTo>
                    <a:pt x="314820" y="1371600"/>
                  </a:lnTo>
                  <a:lnTo>
                    <a:pt x="286461" y="1397000"/>
                  </a:lnTo>
                  <a:lnTo>
                    <a:pt x="258635" y="1435100"/>
                  </a:lnTo>
                  <a:lnTo>
                    <a:pt x="231330" y="1460500"/>
                  </a:lnTo>
                  <a:lnTo>
                    <a:pt x="204558" y="1498600"/>
                  </a:lnTo>
                  <a:lnTo>
                    <a:pt x="178320" y="1524000"/>
                  </a:lnTo>
                  <a:lnTo>
                    <a:pt x="152628" y="1562100"/>
                  </a:lnTo>
                  <a:lnTo>
                    <a:pt x="127482" y="1600200"/>
                  </a:lnTo>
                  <a:lnTo>
                    <a:pt x="102882" y="1625600"/>
                  </a:lnTo>
                  <a:lnTo>
                    <a:pt x="78841" y="1663700"/>
                  </a:lnTo>
                  <a:lnTo>
                    <a:pt x="55359" y="1701800"/>
                  </a:lnTo>
                  <a:lnTo>
                    <a:pt x="32448" y="1727200"/>
                  </a:lnTo>
                  <a:lnTo>
                    <a:pt x="10096" y="1765300"/>
                  </a:lnTo>
                  <a:lnTo>
                    <a:pt x="0" y="1778000"/>
                  </a:lnTo>
                  <a:lnTo>
                    <a:pt x="0" y="4343400"/>
                  </a:lnTo>
                  <a:lnTo>
                    <a:pt x="10096" y="4356100"/>
                  </a:lnTo>
                  <a:lnTo>
                    <a:pt x="32448" y="4394200"/>
                  </a:lnTo>
                  <a:lnTo>
                    <a:pt x="55359" y="4432300"/>
                  </a:lnTo>
                  <a:lnTo>
                    <a:pt x="78841" y="4457700"/>
                  </a:lnTo>
                  <a:lnTo>
                    <a:pt x="102882" y="4495800"/>
                  </a:lnTo>
                  <a:lnTo>
                    <a:pt x="127482" y="4533900"/>
                  </a:lnTo>
                  <a:lnTo>
                    <a:pt x="152628" y="4559300"/>
                  </a:lnTo>
                  <a:lnTo>
                    <a:pt x="178320" y="4597400"/>
                  </a:lnTo>
                  <a:lnTo>
                    <a:pt x="204558" y="4622800"/>
                  </a:lnTo>
                  <a:lnTo>
                    <a:pt x="231330" y="4660900"/>
                  </a:lnTo>
                  <a:lnTo>
                    <a:pt x="258635" y="4699000"/>
                  </a:lnTo>
                  <a:lnTo>
                    <a:pt x="286461" y="4724400"/>
                  </a:lnTo>
                  <a:lnTo>
                    <a:pt x="314820" y="4762500"/>
                  </a:lnTo>
                  <a:lnTo>
                    <a:pt x="343700" y="4787900"/>
                  </a:lnTo>
                  <a:lnTo>
                    <a:pt x="373100" y="4826000"/>
                  </a:lnTo>
                  <a:lnTo>
                    <a:pt x="402996" y="4851400"/>
                  </a:lnTo>
                  <a:lnTo>
                    <a:pt x="433412" y="4876800"/>
                  </a:lnTo>
                  <a:lnTo>
                    <a:pt x="464324" y="4914900"/>
                  </a:lnTo>
                  <a:lnTo>
                    <a:pt x="495731" y="4940300"/>
                  </a:lnTo>
                  <a:lnTo>
                    <a:pt x="527634" y="4978400"/>
                  </a:lnTo>
                  <a:lnTo>
                    <a:pt x="560019" y="5003800"/>
                  </a:lnTo>
                  <a:lnTo>
                    <a:pt x="592899" y="5029200"/>
                  </a:lnTo>
                  <a:lnTo>
                    <a:pt x="626249" y="5054600"/>
                  </a:lnTo>
                  <a:lnTo>
                    <a:pt x="660082" y="5092700"/>
                  </a:lnTo>
                  <a:lnTo>
                    <a:pt x="729145" y="5143500"/>
                  </a:lnTo>
                  <a:lnTo>
                    <a:pt x="800049" y="5194300"/>
                  </a:lnTo>
                  <a:lnTo>
                    <a:pt x="836193" y="5232400"/>
                  </a:lnTo>
                  <a:lnTo>
                    <a:pt x="909802" y="5283200"/>
                  </a:lnTo>
                  <a:lnTo>
                    <a:pt x="985177" y="5334000"/>
                  </a:lnTo>
                  <a:lnTo>
                    <a:pt x="1062266" y="5384800"/>
                  </a:lnTo>
                  <a:lnTo>
                    <a:pt x="1141044" y="5435600"/>
                  </a:lnTo>
                  <a:lnTo>
                    <a:pt x="1181061" y="5461000"/>
                  </a:lnTo>
                  <a:lnTo>
                    <a:pt x="1221473" y="5473700"/>
                  </a:lnTo>
                  <a:lnTo>
                    <a:pt x="1345145" y="5549900"/>
                  </a:lnTo>
                  <a:lnTo>
                    <a:pt x="1387144" y="5575300"/>
                  </a:lnTo>
                  <a:lnTo>
                    <a:pt x="1429537" y="5588000"/>
                  </a:lnTo>
                  <a:lnTo>
                    <a:pt x="1515465" y="5638800"/>
                  </a:lnTo>
                  <a:lnTo>
                    <a:pt x="1558988" y="5651500"/>
                  </a:lnTo>
                  <a:lnTo>
                    <a:pt x="1602879" y="5676900"/>
                  </a:lnTo>
                  <a:lnTo>
                    <a:pt x="1647139" y="5689600"/>
                  </a:lnTo>
                  <a:lnTo>
                    <a:pt x="1691754" y="5715000"/>
                  </a:lnTo>
                  <a:lnTo>
                    <a:pt x="1736725" y="5727700"/>
                  </a:lnTo>
                  <a:lnTo>
                    <a:pt x="1782038" y="5753100"/>
                  </a:lnTo>
                  <a:lnTo>
                    <a:pt x="1827707" y="5765800"/>
                  </a:lnTo>
                  <a:lnTo>
                    <a:pt x="1873707" y="5791200"/>
                  </a:lnTo>
                  <a:lnTo>
                    <a:pt x="1966722" y="5816600"/>
                  </a:lnTo>
                  <a:lnTo>
                    <a:pt x="2013737" y="5842000"/>
                  </a:lnTo>
                  <a:lnTo>
                    <a:pt x="2156663" y="5880100"/>
                  </a:lnTo>
                  <a:lnTo>
                    <a:pt x="2204936" y="5905500"/>
                  </a:lnTo>
                  <a:lnTo>
                    <a:pt x="2652585" y="6019800"/>
                  </a:lnTo>
                  <a:lnTo>
                    <a:pt x="4897628" y="6019800"/>
                  </a:lnTo>
                  <a:lnTo>
                    <a:pt x="5345277" y="5905500"/>
                  </a:lnTo>
                  <a:lnTo>
                    <a:pt x="5393537" y="5880100"/>
                  </a:lnTo>
                  <a:lnTo>
                    <a:pt x="5536476" y="5842000"/>
                  </a:lnTo>
                  <a:lnTo>
                    <a:pt x="5583479" y="5816600"/>
                  </a:lnTo>
                  <a:lnTo>
                    <a:pt x="5676493" y="5791200"/>
                  </a:lnTo>
                  <a:lnTo>
                    <a:pt x="5722493" y="5765800"/>
                  </a:lnTo>
                  <a:lnTo>
                    <a:pt x="5768162" y="5753100"/>
                  </a:lnTo>
                  <a:lnTo>
                    <a:pt x="5813476" y="5727700"/>
                  </a:lnTo>
                  <a:lnTo>
                    <a:pt x="5858446" y="5715000"/>
                  </a:lnTo>
                  <a:lnTo>
                    <a:pt x="5903061" y="5689600"/>
                  </a:lnTo>
                  <a:lnTo>
                    <a:pt x="5947321" y="5676900"/>
                  </a:lnTo>
                  <a:lnTo>
                    <a:pt x="5991212" y="5651500"/>
                  </a:lnTo>
                  <a:lnTo>
                    <a:pt x="6034722" y="5638800"/>
                  </a:lnTo>
                  <a:lnTo>
                    <a:pt x="6120650" y="5588000"/>
                  </a:lnTo>
                  <a:lnTo>
                    <a:pt x="6163043" y="5575300"/>
                  </a:lnTo>
                  <a:lnTo>
                    <a:pt x="6205055" y="5549900"/>
                  </a:lnTo>
                  <a:lnTo>
                    <a:pt x="6328702" y="5473700"/>
                  </a:lnTo>
                  <a:lnTo>
                    <a:pt x="6369126" y="5461000"/>
                  </a:lnTo>
                  <a:lnTo>
                    <a:pt x="6409131" y="5435600"/>
                  </a:lnTo>
                  <a:lnTo>
                    <a:pt x="6487909" y="5384800"/>
                  </a:lnTo>
                  <a:lnTo>
                    <a:pt x="6564998" y="5334000"/>
                  </a:lnTo>
                  <a:lnTo>
                    <a:pt x="6640373" y="5283200"/>
                  </a:lnTo>
                  <a:lnTo>
                    <a:pt x="6713982" y="5232400"/>
                  </a:lnTo>
                  <a:lnTo>
                    <a:pt x="6750113" y="5194300"/>
                  </a:lnTo>
                  <a:lnTo>
                    <a:pt x="6821030" y="5143500"/>
                  </a:lnTo>
                  <a:lnTo>
                    <a:pt x="6890093" y="5092700"/>
                  </a:lnTo>
                  <a:lnTo>
                    <a:pt x="6923913" y="5054600"/>
                  </a:lnTo>
                  <a:lnTo>
                    <a:pt x="6957276" y="5029200"/>
                  </a:lnTo>
                  <a:lnTo>
                    <a:pt x="6990143" y="5003800"/>
                  </a:lnTo>
                  <a:lnTo>
                    <a:pt x="7022528" y="4978400"/>
                  </a:lnTo>
                  <a:lnTo>
                    <a:pt x="7054431" y="4940300"/>
                  </a:lnTo>
                  <a:lnTo>
                    <a:pt x="7085838" y="4914900"/>
                  </a:lnTo>
                  <a:lnTo>
                    <a:pt x="7116750" y="4876800"/>
                  </a:lnTo>
                  <a:lnTo>
                    <a:pt x="7147166" y="4851400"/>
                  </a:lnTo>
                  <a:lnTo>
                    <a:pt x="7177062" y="4826000"/>
                  </a:lnTo>
                  <a:lnTo>
                    <a:pt x="7206450" y="4787900"/>
                  </a:lnTo>
                  <a:lnTo>
                    <a:pt x="7235330" y="4762500"/>
                  </a:lnTo>
                  <a:lnTo>
                    <a:pt x="7263689" y="4724400"/>
                  </a:lnTo>
                  <a:lnTo>
                    <a:pt x="7291527" y="4699000"/>
                  </a:lnTo>
                  <a:lnTo>
                    <a:pt x="7318832" y="4660900"/>
                  </a:lnTo>
                  <a:lnTo>
                    <a:pt x="7345591" y="4622800"/>
                  </a:lnTo>
                  <a:lnTo>
                    <a:pt x="7371829" y="4597400"/>
                  </a:lnTo>
                  <a:lnTo>
                    <a:pt x="7397521" y="4559300"/>
                  </a:lnTo>
                  <a:lnTo>
                    <a:pt x="7422667" y="4533900"/>
                  </a:lnTo>
                  <a:lnTo>
                    <a:pt x="7447267" y="4495800"/>
                  </a:lnTo>
                  <a:lnTo>
                    <a:pt x="7471308" y="4457700"/>
                  </a:lnTo>
                  <a:lnTo>
                    <a:pt x="7494791" y="4432300"/>
                  </a:lnTo>
                  <a:lnTo>
                    <a:pt x="7517701" y="4394200"/>
                  </a:lnTo>
                  <a:lnTo>
                    <a:pt x="7540053" y="4356100"/>
                  </a:lnTo>
                  <a:lnTo>
                    <a:pt x="7553312" y="4343400"/>
                  </a:lnTo>
                  <a:lnTo>
                    <a:pt x="7553312" y="17907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793954"/>
            <a:ext cx="901820" cy="902618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0" y="3444188"/>
            <a:ext cx="7553325" cy="9525"/>
          </a:xfrm>
          <a:custGeom>
            <a:avLst/>
            <a:gdLst/>
            <a:ahLst/>
            <a:cxnLst/>
            <a:rect l="l" t="t" r="r" b="b"/>
            <a:pathLst>
              <a:path w="7553325" h="9525">
                <a:moveTo>
                  <a:pt x="7553325" y="0"/>
                </a:moveTo>
                <a:lnTo>
                  <a:pt x="0" y="0"/>
                </a:lnTo>
                <a:lnTo>
                  <a:pt x="0" y="9517"/>
                </a:lnTo>
                <a:lnTo>
                  <a:pt x="7553325" y="9517"/>
                </a:lnTo>
                <a:lnTo>
                  <a:pt x="7553325" y="0"/>
                </a:lnTo>
                <a:close/>
              </a:path>
            </a:pathLst>
          </a:custGeom>
          <a:solidFill>
            <a:srgbClr val="000000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3203" y="3971154"/>
            <a:ext cx="76230" cy="76231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851558" y="435007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1558" y="4864641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3203" y="5483664"/>
            <a:ext cx="76230" cy="76230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851558" y="586368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71073" y="5355844"/>
            <a:ext cx="1748789" cy="748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100"/>
              </a:spcBef>
            </a:pPr>
            <a:r>
              <a:rPr sz="1600" b="1" spc="50" dirty="0">
                <a:solidFill>
                  <a:srgbClr val="002938"/>
                </a:solidFill>
                <a:latin typeface="Calibri"/>
                <a:cs typeface="Calibri"/>
              </a:rPr>
              <a:t>POUR</a:t>
            </a:r>
            <a:r>
              <a:rPr sz="1600" b="1" spc="225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002938"/>
                </a:solidFill>
                <a:latin typeface="Calibri"/>
                <a:cs typeface="Calibri"/>
              </a:rPr>
              <a:t>QUI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15999"/>
              </a:lnSpc>
              <a:spcBef>
                <a:spcPts val="980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Personnels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assurant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service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d'accueil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et/ou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suivi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client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46068" y="5483664"/>
            <a:ext cx="76230" cy="7623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3246121" y="586368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4" y="0"/>
                </a:moveTo>
                <a:lnTo>
                  <a:pt x="0" y="0"/>
                </a:lnTo>
                <a:lnTo>
                  <a:pt x="0" y="38114"/>
                </a:lnTo>
                <a:lnTo>
                  <a:pt x="38114" y="38114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328713" y="5355844"/>
            <a:ext cx="2581275" cy="595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2938"/>
                </a:solidFill>
                <a:latin typeface="Calibri"/>
                <a:cs typeface="Calibri"/>
              </a:rPr>
              <a:t>EVALUATION</a:t>
            </a:r>
            <a:endParaRPr sz="1600">
              <a:latin typeface="Calibri"/>
              <a:cs typeface="Calibri"/>
            </a:endParaRPr>
          </a:p>
          <a:p>
            <a:pPr marL="48895">
              <a:lnSpc>
                <a:spcPct val="100000"/>
              </a:lnSpc>
              <a:spcBef>
                <a:spcPts val="1365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Exercices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ludiques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mise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en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situation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filmée.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94448" y="7202751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4448" y="754579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4448" y="806036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4448" y="891797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4448" y="926101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4448" y="977557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4448" y="1011862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86460" y="6724395"/>
            <a:ext cx="2970530" cy="3643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3670">
              <a:lnSpc>
                <a:spcPct val="115999"/>
              </a:lnSpc>
              <a:spcBef>
                <a:spcPts val="100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Retour</a:t>
            </a:r>
            <a:r>
              <a:rPr sz="1000" b="1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sur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la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notion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d’accueil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dans</a:t>
            </a:r>
            <a:r>
              <a:rPr sz="1000" b="1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une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entreprise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privée</a:t>
            </a:r>
            <a:r>
              <a:rPr sz="1000" b="1" spc="-4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ou</a:t>
            </a:r>
            <a:r>
              <a:rPr sz="1000" b="1" spc="-4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publique</a:t>
            </a:r>
            <a:endParaRPr sz="1000" dirty="0">
              <a:latin typeface="Roboto"/>
              <a:cs typeface="Roboto"/>
            </a:endParaRPr>
          </a:p>
          <a:p>
            <a:pPr marL="240665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Qu’est-ce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que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l’accueil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?</a:t>
            </a:r>
            <a:r>
              <a:rPr sz="1000" spc="-10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Pourquoi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se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former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endParaRPr sz="1000" dirty="0">
              <a:latin typeface="Arial MT"/>
              <a:cs typeface="Arial MT"/>
            </a:endParaRPr>
          </a:p>
          <a:p>
            <a:pPr marL="240665">
              <a:lnSpc>
                <a:spcPct val="100000"/>
              </a:lnSpc>
              <a:spcBef>
                <a:spcPts val="215"/>
              </a:spcBef>
            </a:pPr>
            <a:r>
              <a:rPr sz="1000" dirty="0" err="1">
                <a:solidFill>
                  <a:srgbClr val="002938"/>
                </a:solidFill>
                <a:latin typeface="Arial MT"/>
                <a:cs typeface="Arial MT"/>
              </a:rPr>
              <a:t>l’accueil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dans</a:t>
            </a:r>
            <a:r>
              <a:rPr lang="fr-FR" sz="100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une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entreprise</a:t>
            </a:r>
            <a:endParaRPr sz="1000" dirty="0">
              <a:latin typeface="Arial MT"/>
              <a:cs typeface="Arial MT"/>
            </a:endParaRPr>
          </a:p>
          <a:p>
            <a:pPr marL="240665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Comprendre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8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principe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qualité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service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endParaRPr sz="1000" dirty="0">
              <a:latin typeface="Arial MT"/>
              <a:cs typeface="Arial MT"/>
            </a:endParaRPr>
          </a:p>
          <a:p>
            <a:pPr marL="240665" marR="62865">
              <a:lnSpc>
                <a:spcPts val="1420"/>
              </a:lnSpc>
              <a:spcBef>
                <a:spcPts val="6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l'accueil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importance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pour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l'image</a:t>
            </a:r>
            <a:r>
              <a:rPr sz="1000" spc="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son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entreprise</a:t>
            </a:r>
            <a:endParaRPr sz="1000" dirty="0">
              <a:latin typeface="Arial MT"/>
              <a:cs typeface="Arial MT"/>
            </a:endParaRPr>
          </a:p>
          <a:p>
            <a:pPr marL="240665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Focus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sur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 notion de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confidentialité et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endParaRPr sz="1000" dirty="0">
              <a:latin typeface="Arial MT"/>
              <a:cs typeface="Arial MT"/>
            </a:endParaRPr>
          </a:p>
          <a:p>
            <a:pPr marL="240665" marR="90805">
              <a:lnSpc>
                <a:spcPct val="111300"/>
              </a:lnSpc>
              <a:spcBef>
                <a:spcPts val="5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discrétion,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levier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professionnel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indispensable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Appréhender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les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fondamentaux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l'accueil physique</a:t>
            </a:r>
            <a:r>
              <a:rPr sz="1000" b="1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en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entreprise</a:t>
            </a:r>
            <a:r>
              <a:rPr sz="1000" b="1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: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développer</a:t>
            </a:r>
            <a:r>
              <a:rPr sz="1000" b="1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ses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compétences</a:t>
            </a:r>
            <a:endParaRPr sz="1000" dirty="0">
              <a:latin typeface="Roboto"/>
              <a:cs typeface="Roboto"/>
            </a:endParaRPr>
          </a:p>
          <a:p>
            <a:pPr marL="240665" marR="79375">
              <a:lnSpc>
                <a:spcPct val="108000"/>
              </a:lnSpc>
              <a:spcBef>
                <a:spcPts val="100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Assimiler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notions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fondamentales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du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langage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non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verbal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ou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postures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adopter</a:t>
            </a:r>
            <a:endParaRPr sz="1000" dirty="0">
              <a:latin typeface="Arial MT"/>
              <a:cs typeface="Arial MT"/>
            </a:endParaRPr>
          </a:p>
          <a:p>
            <a:pPr marL="240665" marR="5080">
              <a:lnSpc>
                <a:spcPct val="112000"/>
              </a:lnSpc>
              <a:spcBef>
                <a:spcPts val="70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postures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adopter,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attitudes</a:t>
            </a:r>
            <a:r>
              <a:rPr sz="1000" spc="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éviter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Assimiler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les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notions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fondamentales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du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 langage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verbal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l’accueil</a:t>
            </a:r>
            <a:r>
              <a:rPr sz="1000" b="1" spc="-4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physique</a:t>
            </a:r>
            <a:endParaRPr sz="1000" dirty="0">
              <a:latin typeface="Roboto"/>
              <a:cs typeface="Roboto"/>
            </a:endParaRPr>
          </a:p>
          <a:p>
            <a:pPr marL="240665" marR="309880">
              <a:lnSpc>
                <a:spcPct val="110000"/>
              </a:lnSpc>
              <a:spcBef>
                <a:spcPts val="70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principes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fondamentaux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débit,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rythme, intonation,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volume</a:t>
            </a:r>
            <a:endParaRPr sz="1000" dirty="0">
              <a:latin typeface="Arial MT"/>
              <a:cs typeface="Arial MT"/>
            </a:endParaRPr>
          </a:p>
          <a:p>
            <a:pPr marL="240665" marR="458470">
              <a:lnSpc>
                <a:spcPct val="108000"/>
              </a:lnSpc>
              <a:spcBef>
                <a:spcPts val="10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vocabulaire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conventionnel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l'accueil physique</a:t>
            </a:r>
            <a:endParaRPr sz="1000" dirty="0">
              <a:latin typeface="Arial MT"/>
              <a:cs typeface="Arial MT"/>
            </a:endParaRPr>
          </a:p>
        </p:txBody>
      </p:sp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3203" y="6443753"/>
            <a:ext cx="76230" cy="76230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1085847" y="6315964"/>
            <a:ext cx="12934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55" dirty="0">
                <a:solidFill>
                  <a:srgbClr val="002938"/>
                </a:solidFill>
                <a:latin typeface="Calibri"/>
                <a:cs typeface="Calibri"/>
              </a:rPr>
              <a:t>PROGRAMME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026355" y="687290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2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5582" y="5581"/>
                </a:lnTo>
                <a:lnTo>
                  <a:pt x="7368" y="3794"/>
                </a:lnTo>
                <a:lnTo>
                  <a:pt x="9429" y="2417"/>
                </a:lnTo>
                <a:lnTo>
                  <a:pt x="11764" y="1450"/>
                </a:lnTo>
                <a:lnTo>
                  <a:pt x="14100" y="483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26355" y="704442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26355" y="721594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146913" y="6779259"/>
            <a:ext cx="3156585" cy="3101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règles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communication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avec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l’autre</a:t>
            </a:r>
            <a:endParaRPr sz="1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vocabulaire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positif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approprié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entreprise</a:t>
            </a:r>
            <a:endParaRPr sz="1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questionnement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efficace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rassurant</a:t>
            </a:r>
            <a:endParaRPr sz="1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Traiter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efficacement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et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 professionnellement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les</a:t>
            </a:r>
            <a:endParaRPr sz="1000">
              <a:latin typeface="Roboto"/>
              <a:cs typeface="Roboto"/>
            </a:endParaRPr>
          </a:p>
          <a:p>
            <a:pPr marL="12700" marR="12065">
              <a:lnSpc>
                <a:spcPct val="112999"/>
              </a:lnSpc>
              <a:spcBef>
                <a:spcPts val="35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demandes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des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visiteurs,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clients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ou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du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public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en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général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L’accueil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identification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interlocuteur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pas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vers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personnalisation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du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contact</a:t>
            </a:r>
            <a:endParaRPr sz="1000">
              <a:latin typeface="Arial MT"/>
              <a:cs typeface="Arial MT"/>
            </a:endParaRPr>
          </a:p>
          <a:p>
            <a:pPr marL="12700" marR="5080">
              <a:lnSpc>
                <a:spcPct val="108000"/>
              </a:lnSpc>
              <a:spcBef>
                <a:spcPts val="10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Identifier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demande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interlocuteur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avec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méthode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techniques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dequestionnement</a:t>
            </a:r>
            <a:endParaRPr sz="1000">
              <a:latin typeface="Arial MT"/>
              <a:cs typeface="Arial MT"/>
            </a:endParaRPr>
          </a:p>
          <a:p>
            <a:pPr marL="12700" marR="12065">
              <a:lnSpc>
                <a:spcPct val="110700"/>
              </a:lnSpc>
              <a:spcBef>
                <a:spcPts val="85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techniques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d'écoute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pour</a:t>
            </a:r>
            <a:r>
              <a:rPr sz="1000" spc="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mieux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comprendre</a:t>
            </a:r>
            <a:r>
              <a:rPr sz="1000" spc="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les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attentes</a:t>
            </a:r>
            <a:r>
              <a:rPr sz="1000" spc="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ou</a:t>
            </a:r>
            <a:r>
              <a:rPr sz="1000" spc="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demande</a:t>
            </a:r>
            <a:r>
              <a:rPr sz="1000" spc="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(développer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l'attitude</a:t>
            </a:r>
            <a:r>
              <a:rPr sz="1000" spc="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d'écoute) Reformuler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attentes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comprendre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diagnostiquer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la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situation</a:t>
            </a:r>
            <a:endParaRPr sz="1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Énoncer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pland'actions</a:t>
            </a:r>
            <a:endParaRPr sz="1000">
              <a:latin typeface="Arial MT"/>
              <a:cs typeface="Arial MT"/>
            </a:endParaRPr>
          </a:p>
          <a:p>
            <a:pPr marL="12700" marR="70485">
              <a:lnSpc>
                <a:spcPct val="108000"/>
              </a:lnSpc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Savoir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prendre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congé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s’assurer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que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interlocuteur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est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satisfait</a:t>
            </a:r>
            <a:endParaRPr sz="1000">
              <a:latin typeface="Arial MT"/>
              <a:cs typeface="Arial MT"/>
            </a:endParaRPr>
          </a:p>
          <a:p>
            <a:pPr marL="12700" marR="90170">
              <a:lnSpc>
                <a:spcPts val="1420"/>
              </a:lnSpc>
              <a:spcBef>
                <a:spcPts val="60"/>
              </a:spcBef>
            </a:pP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Maîtriser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les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situations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fragiles,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gérer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un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 interlocuteur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désagréable</a:t>
            </a:r>
            <a:r>
              <a:rPr sz="1000" b="1" spc="-4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à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l'accueil</a:t>
            </a:r>
            <a:endParaRPr sz="1000">
              <a:latin typeface="Roboto"/>
              <a:cs typeface="Roboto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026355" y="773051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26355" y="807355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26355" y="8245081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26355" y="841660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26355" y="875964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026355" y="910268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26355" y="927421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229108" y="435007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4" y="0"/>
                </a:moveTo>
                <a:lnTo>
                  <a:pt x="0" y="0"/>
                </a:lnTo>
                <a:lnTo>
                  <a:pt x="0" y="38114"/>
                </a:lnTo>
                <a:lnTo>
                  <a:pt x="38114" y="38114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4348623" y="4215892"/>
            <a:ext cx="2786380" cy="54356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>
              <a:lnSpc>
                <a:spcPct val="112000"/>
              </a:lnSpc>
              <a:spcBef>
                <a:spcPts val="14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Harmoniser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pratiques,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mieux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adapter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l'attitude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discours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aux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attentes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interlocuteur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50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l'image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établissement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687722" y="5945149"/>
            <a:ext cx="2865755" cy="4751705"/>
          </a:xfrm>
          <a:custGeom>
            <a:avLst/>
            <a:gdLst/>
            <a:ahLst/>
            <a:cxnLst/>
            <a:rect l="l" t="t" r="r" b="b"/>
            <a:pathLst>
              <a:path w="2865754" h="4751705">
                <a:moveTo>
                  <a:pt x="860628" y="4751425"/>
                </a:moveTo>
                <a:lnTo>
                  <a:pt x="830554" y="4697946"/>
                </a:lnTo>
                <a:lnTo>
                  <a:pt x="810780" y="4655896"/>
                </a:lnTo>
                <a:lnTo>
                  <a:pt x="793394" y="4612462"/>
                </a:lnTo>
                <a:lnTo>
                  <a:pt x="778484" y="4567707"/>
                </a:lnTo>
                <a:lnTo>
                  <a:pt x="766127" y="4521733"/>
                </a:lnTo>
                <a:lnTo>
                  <a:pt x="756424" y="4474591"/>
                </a:lnTo>
                <a:lnTo>
                  <a:pt x="689724" y="4092435"/>
                </a:lnTo>
                <a:lnTo>
                  <a:pt x="669531" y="4081424"/>
                </a:lnTo>
                <a:lnTo>
                  <a:pt x="0" y="4751425"/>
                </a:lnTo>
                <a:lnTo>
                  <a:pt x="860628" y="4751425"/>
                </a:lnTo>
                <a:close/>
              </a:path>
              <a:path w="2865754" h="4751705">
                <a:moveTo>
                  <a:pt x="2865602" y="0"/>
                </a:moveTo>
                <a:lnTo>
                  <a:pt x="2822029" y="4127"/>
                </a:lnTo>
                <a:lnTo>
                  <a:pt x="2777058" y="17259"/>
                </a:lnTo>
                <a:lnTo>
                  <a:pt x="2734729" y="39077"/>
                </a:lnTo>
                <a:lnTo>
                  <a:pt x="2696362" y="69557"/>
                </a:lnTo>
                <a:lnTo>
                  <a:pt x="2224532" y="525805"/>
                </a:lnTo>
                <a:lnTo>
                  <a:pt x="1575231" y="433946"/>
                </a:lnTo>
                <a:lnTo>
                  <a:pt x="1526260" y="431850"/>
                </a:lnTo>
                <a:lnTo>
                  <a:pt x="1479207" y="439166"/>
                </a:lnTo>
                <a:lnTo>
                  <a:pt x="1435138" y="455091"/>
                </a:lnTo>
                <a:lnTo>
                  <a:pt x="1395120" y="478853"/>
                </a:lnTo>
                <a:lnTo>
                  <a:pt x="1360220" y="509676"/>
                </a:lnTo>
                <a:lnTo>
                  <a:pt x="1331493" y="546773"/>
                </a:lnTo>
                <a:lnTo>
                  <a:pt x="1309992" y="589356"/>
                </a:lnTo>
                <a:lnTo>
                  <a:pt x="1296797" y="636651"/>
                </a:lnTo>
                <a:lnTo>
                  <a:pt x="1182966" y="1283347"/>
                </a:lnTo>
                <a:lnTo>
                  <a:pt x="604050" y="1590776"/>
                </a:lnTo>
                <a:lnTo>
                  <a:pt x="563156" y="1617929"/>
                </a:lnTo>
                <a:lnTo>
                  <a:pt x="529336" y="1651533"/>
                </a:lnTo>
                <a:lnTo>
                  <a:pt x="502996" y="1690331"/>
                </a:lnTo>
                <a:lnTo>
                  <a:pt x="484543" y="1733067"/>
                </a:lnTo>
                <a:lnTo>
                  <a:pt x="474370" y="1778508"/>
                </a:lnTo>
                <a:lnTo>
                  <a:pt x="472871" y="1825371"/>
                </a:lnTo>
                <a:lnTo>
                  <a:pt x="480479" y="1872424"/>
                </a:lnTo>
                <a:lnTo>
                  <a:pt x="497573" y="1918411"/>
                </a:lnTo>
                <a:lnTo>
                  <a:pt x="785799" y="2508148"/>
                </a:lnTo>
                <a:lnTo>
                  <a:pt x="497573" y="3097911"/>
                </a:lnTo>
                <a:lnTo>
                  <a:pt x="480479" y="3143897"/>
                </a:lnTo>
                <a:lnTo>
                  <a:pt x="472871" y="3190951"/>
                </a:lnTo>
                <a:lnTo>
                  <a:pt x="474370" y="3237814"/>
                </a:lnTo>
                <a:lnTo>
                  <a:pt x="484543" y="3283242"/>
                </a:lnTo>
                <a:lnTo>
                  <a:pt x="502996" y="3325977"/>
                </a:lnTo>
                <a:lnTo>
                  <a:pt x="529336" y="3364776"/>
                </a:lnTo>
                <a:lnTo>
                  <a:pt x="563156" y="3398380"/>
                </a:lnTo>
                <a:lnTo>
                  <a:pt x="604050" y="3425545"/>
                </a:lnTo>
                <a:lnTo>
                  <a:pt x="1183576" y="3732974"/>
                </a:lnTo>
                <a:lnTo>
                  <a:pt x="1296797" y="4379671"/>
                </a:lnTo>
                <a:lnTo>
                  <a:pt x="1309992" y="4426966"/>
                </a:lnTo>
                <a:lnTo>
                  <a:pt x="1331493" y="4469549"/>
                </a:lnTo>
                <a:lnTo>
                  <a:pt x="1360220" y="4506633"/>
                </a:lnTo>
                <a:lnTo>
                  <a:pt x="1395120" y="4537456"/>
                </a:lnTo>
                <a:lnTo>
                  <a:pt x="1435138" y="4561217"/>
                </a:lnTo>
                <a:lnTo>
                  <a:pt x="1479207" y="4577143"/>
                </a:lnTo>
                <a:lnTo>
                  <a:pt x="1526260" y="4584446"/>
                </a:lnTo>
                <a:lnTo>
                  <a:pt x="1575231" y="4582350"/>
                </a:lnTo>
                <a:lnTo>
                  <a:pt x="2225141" y="4490517"/>
                </a:lnTo>
                <a:lnTo>
                  <a:pt x="2494635" y="4751425"/>
                </a:lnTo>
                <a:lnTo>
                  <a:pt x="2865602" y="4751425"/>
                </a:lnTo>
                <a:lnTo>
                  <a:pt x="2865602" y="4490517"/>
                </a:lnTo>
                <a:lnTo>
                  <a:pt x="2865602" y="525805"/>
                </a:lnTo>
                <a:lnTo>
                  <a:pt x="2865602" y="0"/>
                </a:lnTo>
                <a:close/>
              </a:path>
            </a:pathLst>
          </a:custGeom>
          <a:solidFill>
            <a:srgbClr val="E36B09">
              <a:alpha val="129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971073" y="3856228"/>
            <a:ext cx="2803525" cy="1247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100"/>
              </a:spcBef>
            </a:pPr>
            <a:r>
              <a:rPr sz="1600" b="1" spc="60" dirty="0">
                <a:solidFill>
                  <a:srgbClr val="002938"/>
                </a:solidFill>
                <a:latin typeface="Calibri"/>
                <a:cs typeface="Calibri"/>
              </a:rPr>
              <a:t>OBJECTIFS</a:t>
            </a:r>
            <a:r>
              <a:rPr sz="1600" b="1" spc="225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002938"/>
                </a:solidFill>
                <a:latin typeface="Calibri"/>
                <a:cs typeface="Calibri"/>
              </a:rPr>
              <a:t>PROFESSIONNELS</a:t>
            </a:r>
            <a:endParaRPr sz="1600" dirty="0">
              <a:latin typeface="Calibri"/>
              <a:cs typeface="Calibri"/>
            </a:endParaRPr>
          </a:p>
          <a:p>
            <a:pPr marL="12700" marR="54610" algn="just">
              <a:lnSpc>
                <a:spcPct val="112000"/>
              </a:lnSpc>
              <a:spcBef>
                <a:spcPts val="96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Améliorer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l'efficacité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l'accueil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physique par</a:t>
            </a:r>
            <a:r>
              <a:rPr sz="1000" spc="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la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confiance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l'aisance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dans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expression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son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comportement</a:t>
            </a:r>
            <a:endParaRPr sz="1000" dirty="0">
              <a:latin typeface="Arial MT"/>
              <a:cs typeface="Arial MT"/>
            </a:endParaRPr>
          </a:p>
          <a:p>
            <a:pPr marL="12700" marR="374650" algn="just">
              <a:lnSpc>
                <a:spcPct val="110000"/>
              </a:lnSpc>
              <a:spcBef>
                <a:spcPts val="70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Connaître 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principes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fondamentaux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la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communication</a:t>
            </a:r>
            <a:r>
              <a:rPr sz="1000" spc="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interpersonnelle</a:t>
            </a:r>
            <a:endParaRPr sz="1000" dirty="0">
              <a:latin typeface="Arial MT"/>
              <a:cs typeface="Arial M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909366" y="1591564"/>
            <a:ext cx="3884929" cy="166941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1590" marR="161290" indent="1162685">
              <a:lnSpc>
                <a:spcPts val="2590"/>
              </a:lnSpc>
              <a:spcBef>
                <a:spcPts val="225"/>
              </a:spcBef>
            </a:pPr>
            <a:r>
              <a:rPr sz="2200" b="1" spc="-10" dirty="0">
                <a:latin typeface="Arial"/>
                <a:cs typeface="Arial"/>
              </a:rPr>
              <a:t>Formation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L’ACCUEIL</a:t>
            </a:r>
            <a:r>
              <a:rPr sz="2200" spc="-8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PHYSIQUE</a:t>
            </a:r>
            <a:r>
              <a:rPr sz="2200" spc="-7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50" dirty="0">
                <a:solidFill>
                  <a:srgbClr val="00367B"/>
                </a:solidFill>
                <a:latin typeface="Arial Black"/>
                <a:cs typeface="Arial Black"/>
              </a:rPr>
              <a:t>: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VALORISER</a:t>
            </a:r>
            <a:r>
              <a:rPr sz="2200" spc="-5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L’IMAGE</a:t>
            </a:r>
            <a:r>
              <a:rPr sz="2200" spc="-6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25" dirty="0">
                <a:solidFill>
                  <a:srgbClr val="00367B"/>
                </a:solidFill>
                <a:latin typeface="Arial Black"/>
                <a:cs typeface="Arial Black"/>
              </a:rPr>
              <a:t>DE</a:t>
            </a:r>
            <a:endParaRPr sz="2200" dirty="0">
              <a:latin typeface="Arial Black"/>
              <a:cs typeface="Arial Black"/>
            </a:endParaRPr>
          </a:p>
          <a:p>
            <a:pPr marL="603250">
              <a:lnSpc>
                <a:spcPts val="2640"/>
              </a:lnSpc>
            </a:pP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VOTRE</a:t>
            </a:r>
            <a:r>
              <a:rPr sz="2200" spc="-4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SOCIÉTÉ</a:t>
            </a:r>
            <a:endParaRPr sz="220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  <a:tabLst>
                <a:tab pos="1840864" algn="l"/>
              </a:tabLst>
            </a:pP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2</a:t>
            </a:r>
            <a:r>
              <a:rPr sz="1400" spc="14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jours</a:t>
            </a:r>
            <a:r>
              <a:rPr sz="1400" spc="23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E36B09"/>
                </a:solidFill>
                <a:latin typeface="Arial MT"/>
                <a:cs typeface="Arial MT"/>
              </a:rPr>
              <a:t>(</a:t>
            </a:r>
            <a:r>
              <a:rPr lang="fr-FR" sz="1400" spc="-10" dirty="0">
                <a:solidFill>
                  <a:srgbClr val="E36B09"/>
                </a:solidFill>
                <a:latin typeface="Arial MT"/>
                <a:cs typeface="Arial MT"/>
              </a:rPr>
              <a:t>8</a:t>
            </a:r>
            <a:r>
              <a:rPr sz="1400" spc="-10" dirty="0">
                <a:solidFill>
                  <a:srgbClr val="E36B09"/>
                </a:solidFill>
                <a:latin typeface="Arial MT"/>
                <a:cs typeface="Arial MT"/>
              </a:rPr>
              <a:t>h</a:t>
            </a:r>
            <a:r>
              <a:rPr lang="fr-FR" sz="1400" spc="-10" dirty="0">
                <a:solidFill>
                  <a:srgbClr val="E36B09"/>
                </a:solidFill>
                <a:latin typeface="Arial MT"/>
                <a:cs typeface="Arial MT"/>
              </a:rPr>
              <a:t>/jr</a:t>
            </a:r>
            <a:r>
              <a:rPr sz="1400" spc="-10" dirty="0">
                <a:solidFill>
                  <a:srgbClr val="E36B09"/>
                </a:solidFill>
                <a:latin typeface="Arial MT"/>
                <a:cs typeface="Arial MT"/>
              </a:rPr>
              <a:t>)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	</a:t>
            </a:r>
            <a:r>
              <a:rPr sz="1400" spc="50" dirty="0">
                <a:solidFill>
                  <a:srgbClr val="E36B09"/>
                </a:solidFill>
                <a:latin typeface="Arial MT"/>
                <a:cs typeface="Arial MT"/>
              </a:rPr>
              <a:t>Présentiel</a:t>
            </a:r>
            <a:r>
              <a:rPr sz="1400" spc="18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ou</a:t>
            </a:r>
            <a:r>
              <a:rPr sz="1400" spc="9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65" dirty="0">
                <a:solidFill>
                  <a:srgbClr val="E36B09"/>
                </a:solidFill>
                <a:latin typeface="Arial MT"/>
                <a:cs typeface="Arial MT"/>
              </a:rPr>
              <a:t>distanciel</a:t>
            </a:r>
            <a:endParaRPr sz="1400" dirty="0">
              <a:latin typeface="Arial MT"/>
              <a:cs typeface="Arial MT"/>
            </a:endParaRPr>
          </a:p>
        </p:txBody>
      </p:sp>
      <p:pic>
        <p:nvPicPr>
          <p:cNvPr id="43" name="object 4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32890" y="3037214"/>
            <a:ext cx="266810" cy="238200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09011" y="3015326"/>
            <a:ext cx="257282" cy="238200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13485" y="148282"/>
            <a:ext cx="1194659" cy="63792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3325" cy="7407275"/>
            <a:chOff x="0" y="0"/>
            <a:chExt cx="7553325" cy="74072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3325" cy="41816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289303"/>
              <a:ext cx="7553325" cy="5981700"/>
            </a:xfrm>
            <a:custGeom>
              <a:avLst/>
              <a:gdLst/>
              <a:ahLst/>
              <a:cxnLst/>
              <a:rect l="l" t="t" r="r" b="b"/>
              <a:pathLst>
                <a:path w="7553325" h="5981700">
                  <a:moveTo>
                    <a:pt x="7553325" y="0"/>
                  </a:moveTo>
                  <a:lnTo>
                    <a:pt x="4109313" y="0"/>
                  </a:lnTo>
                  <a:lnTo>
                    <a:pt x="3774922" y="0"/>
                  </a:lnTo>
                  <a:lnTo>
                    <a:pt x="3440455" y="0"/>
                  </a:lnTo>
                  <a:lnTo>
                    <a:pt x="3385401" y="12700"/>
                  </a:lnTo>
                  <a:lnTo>
                    <a:pt x="3275901" y="12700"/>
                  </a:lnTo>
                  <a:lnTo>
                    <a:pt x="3221469" y="25400"/>
                  </a:lnTo>
                  <a:lnTo>
                    <a:pt x="3167253" y="25400"/>
                  </a:lnTo>
                  <a:lnTo>
                    <a:pt x="3113278" y="38100"/>
                  </a:lnTo>
                  <a:lnTo>
                    <a:pt x="3059519" y="38100"/>
                  </a:lnTo>
                  <a:lnTo>
                    <a:pt x="3005988" y="50800"/>
                  </a:lnTo>
                  <a:lnTo>
                    <a:pt x="2952699" y="50800"/>
                  </a:lnTo>
                  <a:lnTo>
                    <a:pt x="2899651" y="63500"/>
                  </a:lnTo>
                  <a:lnTo>
                    <a:pt x="2846857" y="63500"/>
                  </a:lnTo>
                  <a:lnTo>
                    <a:pt x="2689974" y="101600"/>
                  </a:lnTo>
                  <a:lnTo>
                    <a:pt x="2638209" y="101600"/>
                  </a:lnTo>
                  <a:lnTo>
                    <a:pt x="2087473" y="241300"/>
                  </a:lnTo>
                  <a:lnTo>
                    <a:pt x="2039226" y="266700"/>
                  </a:lnTo>
                  <a:lnTo>
                    <a:pt x="1943709" y="292100"/>
                  </a:lnTo>
                  <a:lnTo>
                    <a:pt x="1896440" y="317500"/>
                  </a:lnTo>
                  <a:lnTo>
                    <a:pt x="1802930" y="342900"/>
                  </a:lnTo>
                  <a:lnTo>
                    <a:pt x="1756689" y="368300"/>
                  </a:lnTo>
                  <a:lnTo>
                    <a:pt x="1710804" y="381000"/>
                  </a:lnTo>
                  <a:lnTo>
                    <a:pt x="1665262" y="406400"/>
                  </a:lnTo>
                  <a:lnTo>
                    <a:pt x="1620088" y="419100"/>
                  </a:lnTo>
                  <a:lnTo>
                    <a:pt x="1575269" y="444500"/>
                  </a:lnTo>
                  <a:lnTo>
                    <a:pt x="1530832" y="457200"/>
                  </a:lnTo>
                  <a:lnTo>
                    <a:pt x="1486750" y="482600"/>
                  </a:lnTo>
                  <a:lnTo>
                    <a:pt x="1443062" y="495300"/>
                  </a:lnTo>
                  <a:lnTo>
                    <a:pt x="1356817" y="546100"/>
                  </a:lnTo>
                  <a:lnTo>
                    <a:pt x="1314284" y="558800"/>
                  </a:lnTo>
                  <a:lnTo>
                    <a:pt x="1189062" y="635000"/>
                  </a:lnTo>
                  <a:lnTo>
                    <a:pt x="1148143" y="647700"/>
                  </a:lnTo>
                  <a:lnTo>
                    <a:pt x="1067523" y="698500"/>
                  </a:lnTo>
                  <a:lnTo>
                    <a:pt x="988606" y="749300"/>
                  </a:lnTo>
                  <a:lnTo>
                    <a:pt x="911402" y="800100"/>
                  </a:lnTo>
                  <a:lnTo>
                    <a:pt x="835964" y="850900"/>
                  </a:lnTo>
                  <a:lnTo>
                    <a:pt x="762330" y="901700"/>
                  </a:lnTo>
                  <a:lnTo>
                    <a:pt x="690524" y="952500"/>
                  </a:lnTo>
                  <a:lnTo>
                    <a:pt x="620598" y="1003300"/>
                  </a:lnTo>
                  <a:lnTo>
                    <a:pt x="586346" y="1041400"/>
                  </a:lnTo>
                  <a:lnTo>
                    <a:pt x="552564" y="1066800"/>
                  </a:lnTo>
                  <a:lnTo>
                    <a:pt x="519277" y="1092200"/>
                  </a:lnTo>
                  <a:lnTo>
                    <a:pt x="486486" y="1117600"/>
                  </a:lnTo>
                  <a:lnTo>
                    <a:pt x="454177" y="1155700"/>
                  </a:lnTo>
                  <a:lnTo>
                    <a:pt x="422376" y="1181100"/>
                  </a:lnTo>
                  <a:lnTo>
                    <a:pt x="391071" y="1206500"/>
                  </a:lnTo>
                  <a:lnTo>
                    <a:pt x="360273" y="1244600"/>
                  </a:lnTo>
                  <a:lnTo>
                    <a:pt x="329996" y="1270000"/>
                  </a:lnTo>
                  <a:lnTo>
                    <a:pt x="300240" y="1295400"/>
                  </a:lnTo>
                  <a:lnTo>
                    <a:pt x="270992" y="1333500"/>
                  </a:lnTo>
                  <a:lnTo>
                    <a:pt x="242277" y="1358900"/>
                  </a:lnTo>
                  <a:lnTo>
                    <a:pt x="214096" y="1397000"/>
                  </a:lnTo>
                  <a:lnTo>
                    <a:pt x="186448" y="1422400"/>
                  </a:lnTo>
                  <a:lnTo>
                    <a:pt x="159334" y="1460500"/>
                  </a:lnTo>
                  <a:lnTo>
                    <a:pt x="132765" y="1485900"/>
                  </a:lnTo>
                  <a:lnTo>
                    <a:pt x="106756" y="1524000"/>
                  </a:lnTo>
                  <a:lnTo>
                    <a:pt x="81292" y="1549400"/>
                  </a:lnTo>
                  <a:lnTo>
                    <a:pt x="56388" y="1587500"/>
                  </a:lnTo>
                  <a:lnTo>
                    <a:pt x="32042" y="1625600"/>
                  </a:lnTo>
                  <a:lnTo>
                    <a:pt x="8267" y="1651000"/>
                  </a:lnTo>
                  <a:lnTo>
                    <a:pt x="0" y="1663700"/>
                  </a:lnTo>
                  <a:lnTo>
                    <a:pt x="0" y="4305300"/>
                  </a:lnTo>
                  <a:lnTo>
                    <a:pt x="8267" y="4318000"/>
                  </a:lnTo>
                  <a:lnTo>
                    <a:pt x="32042" y="4356100"/>
                  </a:lnTo>
                  <a:lnTo>
                    <a:pt x="56388" y="4381500"/>
                  </a:lnTo>
                  <a:lnTo>
                    <a:pt x="81292" y="4419600"/>
                  </a:lnTo>
                  <a:lnTo>
                    <a:pt x="106756" y="4445000"/>
                  </a:lnTo>
                  <a:lnTo>
                    <a:pt x="132765" y="4483100"/>
                  </a:lnTo>
                  <a:lnTo>
                    <a:pt x="159334" y="4508500"/>
                  </a:lnTo>
                  <a:lnTo>
                    <a:pt x="186448" y="4546600"/>
                  </a:lnTo>
                  <a:lnTo>
                    <a:pt x="214096" y="4572000"/>
                  </a:lnTo>
                  <a:lnTo>
                    <a:pt x="242277" y="4610100"/>
                  </a:lnTo>
                  <a:lnTo>
                    <a:pt x="270992" y="4635500"/>
                  </a:lnTo>
                  <a:lnTo>
                    <a:pt x="300240" y="4673600"/>
                  </a:lnTo>
                  <a:lnTo>
                    <a:pt x="329996" y="4699000"/>
                  </a:lnTo>
                  <a:lnTo>
                    <a:pt x="360273" y="4724400"/>
                  </a:lnTo>
                  <a:lnTo>
                    <a:pt x="391071" y="4762500"/>
                  </a:lnTo>
                  <a:lnTo>
                    <a:pt x="422376" y="4787900"/>
                  </a:lnTo>
                  <a:lnTo>
                    <a:pt x="454177" y="4813300"/>
                  </a:lnTo>
                  <a:lnTo>
                    <a:pt x="486486" y="4851400"/>
                  </a:lnTo>
                  <a:lnTo>
                    <a:pt x="519277" y="4876800"/>
                  </a:lnTo>
                  <a:lnTo>
                    <a:pt x="552564" y="4902200"/>
                  </a:lnTo>
                  <a:lnTo>
                    <a:pt x="586346" y="4940300"/>
                  </a:lnTo>
                  <a:lnTo>
                    <a:pt x="620598" y="4965700"/>
                  </a:lnTo>
                  <a:lnTo>
                    <a:pt x="690524" y="5016500"/>
                  </a:lnTo>
                  <a:lnTo>
                    <a:pt x="762330" y="5067300"/>
                  </a:lnTo>
                  <a:lnTo>
                    <a:pt x="835964" y="5118100"/>
                  </a:lnTo>
                  <a:lnTo>
                    <a:pt x="911402" y="5168900"/>
                  </a:lnTo>
                  <a:lnTo>
                    <a:pt x="988606" y="5219700"/>
                  </a:lnTo>
                  <a:lnTo>
                    <a:pt x="1067523" y="5270500"/>
                  </a:lnTo>
                  <a:lnTo>
                    <a:pt x="1189062" y="5346700"/>
                  </a:lnTo>
                  <a:lnTo>
                    <a:pt x="1230401" y="5359400"/>
                  </a:lnTo>
                  <a:lnTo>
                    <a:pt x="1356817" y="5435600"/>
                  </a:lnTo>
                  <a:lnTo>
                    <a:pt x="1399743" y="5448300"/>
                  </a:lnTo>
                  <a:lnTo>
                    <a:pt x="1486750" y="5499100"/>
                  </a:lnTo>
                  <a:lnTo>
                    <a:pt x="1530832" y="5511800"/>
                  </a:lnTo>
                  <a:lnTo>
                    <a:pt x="1575269" y="5537200"/>
                  </a:lnTo>
                  <a:lnTo>
                    <a:pt x="1620088" y="5549900"/>
                  </a:lnTo>
                  <a:lnTo>
                    <a:pt x="1665262" y="5575300"/>
                  </a:lnTo>
                  <a:lnTo>
                    <a:pt x="1710804" y="5588000"/>
                  </a:lnTo>
                  <a:lnTo>
                    <a:pt x="1756689" y="5613400"/>
                  </a:lnTo>
                  <a:lnTo>
                    <a:pt x="1849513" y="5638800"/>
                  </a:lnTo>
                  <a:lnTo>
                    <a:pt x="1896440" y="5664200"/>
                  </a:lnTo>
                  <a:lnTo>
                    <a:pt x="2039226" y="5702300"/>
                  </a:lnTo>
                  <a:lnTo>
                    <a:pt x="2087473" y="5727700"/>
                  </a:lnTo>
                  <a:lnTo>
                    <a:pt x="2689974" y="5880100"/>
                  </a:lnTo>
                  <a:lnTo>
                    <a:pt x="2742006" y="5880100"/>
                  </a:lnTo>
                  <a:lnTo>
                    <a:pt x="2846857" y="5905500"/>
                  </a:lnTo>
                  <a:lnTo>
                    <a:pt x="2899651" y="5905500"/>
                  </a:lnTo>
                  <a:lnTo>
                    <a:pt x="3005988" y="5930900"/>
                  </a:lnTo>
                  <a:lnTo>
                    <a:pt x="3059519" y="5930900"/>
                  </a:lnTo>
                  <a:lnTo>
                    <a:pt x="3113278" y="5943600"/>
                  </a:lnTo>
                  <a:lnTo>
                    <a:pt x="3167253" y="5943600"/>
                  </a:lnTo>
                  <a:lnTo>
                    <a:pt x="3221469" y="5956300"/>
                  </a:lnTo>
                  <a:lnTo>
                    <a:pt x="3330537" y="5956300"/>
                  </a:lnTo>
                  <a:lnTo>
                    <a:pt x="3385401" y="5969000"/>
                  </a:lnTo>
                  <a:lnTo>
                    <a:pt x="3606825" y="5969000"/>
                  </a:lnTo>
                  <a:lnTo>
                    <a:pt x="3662667" y="5981700"/>
                  </a:lnTo>
                  <a:lnTo>
                    <a:pt x="3887101" y="5981700"/>
                  </a:lnTo>
                  <a:lnTo>
                    <a:pt x="3942943" y="5969000"/>
                  </a:lnTo>
                  <a:lnTo>
                    <a:pt x="4164368" y="5969000"/>
                  </a:lnTo>
                  <a:lnTo>
                    <a:pt x="4219219" y="5956300"/>
                  </a:lnTo>
                  <a:lnTo>
                    <a:pt x="4328299" y="5956300"/>
                  </a:lnTo>
                  <a:lnTo>
                    <a:pt x="4382503" y="5943600"/>
                  </a:lnTo>
                  <a:lnTo>
                    <a:pt x="4436491" y="5943600"/>
                  </a:lnTo>
                  <a:lnTo>
                    <a:pt x="4490250" y="5930900"/>
                  </a:lnTo>
                  <a:lnTo>
                    <a:pt x="4543780" y="5930900"/>
                  </a:lnTo>
                  <a:lnTo>
                    <a:pt x="4650117" y="5905500"/>
                  </a:lnTo>
                  <a:lnTo>
                    <a:pt x="4702924" y="5905500"/>
                  </a:lnTo>
                  <a:lnTo>
                    <a:pt x="4807763" y="5880100"/>
                  </a:lnTo>
                  <a:lnTo>
                    <a:pt x="4859794" y="5880100"/>
                  </a:lnTo>
                  <a:lnTo>
                    <a:pt x="5462308" y="5727700"/>
                  </a:lnTo>
                  <a:lnTo>
                    <a:pt x="5510555" y="5702300"/>
                  </a:lnTo>
                  <a:lnTo>
                    <a:pt x="5653341" y="5664200"/>
                  </a:lnTo>
                  <a:lnTo>
                    <a:pt x="5700268" y="5638800"/>
                  </a:lnTo>
                  <a:lnTo>
                    <a:pt x="5793105" y="5613400"/>
                  </a:lnTo>
                  <a:lnTo>
                    <a:pt x="5838990" y="5588000"/>
                  </a:lnTo>
                  <a:lnTo>
                    <a:pt x="5884532" y="5575300"/>
                  </a:lnTo>
                  <a:lnTo>
                    <a:pt x="5929706" y="5549900"/>
                  </a:lnTo>
                  <a:lnTo>
                    <a:pt x="5974524" y="5537200"/>
                  </a:lnTo>
                  <a:lnTo>
                    <a:pt x="6018962" y="5511800"/>
                  </a:lnTo>
                  <a:lnTo>
                    <a:pt x="6063043" y="5499100"/>
                  </a:lnTo>
                  <a:lnTo>
                    <a:pt x="6150051" y="5448300"/>
                  </a:lnTo>
                  <a:lnTo>
                    <a:pt x="6192977" y="5435600"/>
                  </a:lnTo>
                  <a:lnTo>
                    <a:pt x="6319393" y="5359400"/>
                  </a:lnTo>
                  <a:lnTo>
                    <a:pt x="6360731" y="5346700"/>
                  </a:lnTo>
                  <a:lnTo>
                    <a:pt x="6482283" y="5270500"/>
                  </a:lnTo>
                  <a:lnTo>
                    <a:pt x="6561201" y="5219700"/>
                  </a:lnTo>
                  <a:lnTo>
                    <a:pt x="6638404" y="5168900"/>
                  </a:lnTo>
                  <a:lnTo>
                    <a:pt x="6713842" y="5118100"/>
                  </a:lnTo>
                  <a:lnTo>
                    <a:pt x="6787477" y="5067300"/>
                  </a:lnTo>
                  <a:lnTo>
                    <a:pt x="6859283" y="5016500"/>
                  </a:lnTo>
                  <a:lnTo>
                    <a:pt x="6929221" y="4965700"/>
                  </a:lnTo>
                  <a:lnTo>
                    <a:pt x="6963486" y="4940300"/>
                  </a:lnTo>
                  <a:lnTo>
                    <a:pt x="6997255" y="4902200"/>
                  </a:lnTo>
                  <a:lnTo>
                    <a:pt x="7030542" y="4876800"/>
                  </a:lnTo>
                  <a:lnTo>
                    <a:pt x="7063346" y="4851400"/>
                  </a:lnTo>
                  <a:lnTo>
                    <a:pt x="7095642" y="4813300"/>
                  </a:lnTo>
                  <a:lnTo>
                    <a:pt x="7127456" y="4787900"/>
                  </a:lnTo>
                  <a:lnTo>
                    <a:pt x="7158761" y="4762500"/>
                  </a:lnTo>
                  <a:lnTo>
                    <a:pt x="7189546" y="4724400"/>
                  </a:lnTo>
                  <a:lnTo>
                    <a:pt x="7219836" y="4699000"/>
                  </a:lnTo>
                  <a:lnTo>
                    <a:pt x="7249592" y="4673600"/>
                  </a:lnTo>
                  <a:lnTo>
                    <a:pt x="7278840" y="4635500"/>
                  </a:lnTo>
                  <a:lnTo>
                    <a:pt x="7307554" y="4610100"/>
                  </a:lnTo>
                  <a:lnTo>
                    <a:pt x="7335736" y="4572000"/>
                  </a:lnTo>
                  <a:lnTo>
                    <a:pt x="7363384" y="4546600"/>
                  </a:lnTo>
                  <a:lnTo>
                    <a:pt x="7390498" y="4508500"/>
                  </a:lnTo>
                  <a:lnTo>
                    <a:pt x="7417067" y="4483100"/>
                  </a:lnTo>
                  <a:lnTo>
                    <a:pt x="7443089" y="4445000"/>
                  </a:lnTo>
                  <a:lnTo>
                    <a:pt x="7468552" y="4419600"/>
                  </a:lnTo>
                  <a:lnTo>
                    <a:pt x="7493457" y="4381500"/>
                  </a:lnTo>
                  <a:lnTo>
                    <a:pt x="7517803" y="4356100"/>
                  </a:lnTo>
                  <a:lnTo>
                    <a:pt x="7541577" y="4318000"/>
                  </a:lnTo>
                  <a:lnTo>
                    <a:pt x="7553325" y="4305300"/>
                  </a:lnTo>
                  <a:lnTo>
                    <a:pt x="7553325" y="1676400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3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387195"/>
              <a:ext cx="7553325" cy="6019800"/>
            </a:xfrm>
            <a:custGeom>
              <a:avLst/>
              <a:gdLst/>
              <a:ahLst/>
              <a:cxnLst/>
              <a:rect l="l" t="t" r="r" b="b"/>
              <a:pathLst>
                <a:path w="7553325" h="6019800">
                  <a:moveTo>
                    <a:pt x="7553312" y="1790700"/>
                  </a:moveTo>
                  <a:lnTo>
                    <a:pt x="7540053" y="1765300"/>
                  </a:lnTo>
                  <a:lnTo>
                    <a:pt x="7517701" y="1727200"/>
                  </a:lnTo>
                  <a:lnTo>
                    <a:pt x="7494791" y="1701800"/>
                  </a:lnTo>
                  <a:lnTo>
                    <a:pt x="7471308" y="1663700"/>
                  </a:lnTo>
                  <a:lnTo>
                    <a:pt x="7447267" y="1625600"/>
                  </a:lnTo>
                  <a:lnTo>
                    <a:pt x="7422667" y="1600200"/>
                  </a:lnTo>
                  <a:lnTo>
                    <a:pt x="7397521" y="1562100"/>
                  </a:lnTo>
                  <a:lnTo>
                    <a:pt x="7371829" y="1524000"/>
                  </a:lnTo>
                  <a:lnTo>
                    <a:pt x="7345591" y="1498600"/>
                  </a:lnTo>
                  <a:lnTo>
                    <a:pt x="7318832" y="1460500"/>
                  </a:lnTo>
                  <a:lnTo>
                    <a:pt x="7291527" y="1435100"/>
                  </a:lnTo>
                  <a:lnTo>
                    <a:pt x="7263689" y="1397000"/>
                  </a:lnTo>
                  <a:lnTo>
                    <a:pt x="7235330" y="1371600"/>
                  </a:lnTo>
                  <a:lnTo>
                    <a:pt x="7206450" y="1333500"/>
                  </a:lnTo>
                  <a:lnTo>
                    <a:pt x="7177062" y="1308100"/>
                  </a:lnTo>
                  <a:lnTo>
                    <a:pt x="7147166" y="1270000"/>
                  </a:lnTo>
                  <a:lnTo>
                    <a:pt x="7116750" y="1244600"/>
                  </a:lnTo>
                  <a:lnTo>
                    <a:pt x="7085838" y="1206500"/>
                  </a:lnTo>
                  <a:lnTo>
                    <a:pt x="7054431" y="1181100"/>
                  </a:lnTo>
                  <a:lnTo>
                    <a:pt x="7022528" y="1155700"/>
                  </a:lnTo>
                  <a:lnTo>
                    <a:pt x="6990143" y="1117600"/>
                  </a:lnTo>
                  <a:lnTo>
                    <a:pt x="6957276" y="1092200"/>
                  </a:lnTo>
                  <a:lnTo>
                    <a:pt x="6923913" y="1066800"/>
                  </a:lnTo>
                  <a:lnTo>
                    <a:pt x="6890093" y="1041400"/>
                  </a:lnTo>
                  <a:lnTo>
                    <a:pt x="6855790" y="1003300"/>
                  </a:lnTo>
                  <a:lnTo>
                    <a:pt x="6821030" y="977900"/>
                  </a:lnTo>
                  <a:lnTo>
                    <a:pt x="6750113" y="927100"/>
                  </a:lnTo>
                  <a:lnTo>
                    <a:pt x="6677406" y="876300"/>
                  </a:lnTo>
                  <a:lnTo>
                    <a:pt x="6640373" y="838200"/>
                  </a:lnTo>
                  <a:lnTo>
                    <a:pt x="6602908" y="812800"/>
                  </a:lnTo>
                  <a:lnTo>
                    <a:pt x="6526670" y="762000"/>
                  </a:lnTo>
                  <a:lnTo>
                    <a:pt x="6448730" y="711200"/>
                  </a:lnTo>
                  <a:lnTo>
                    <a:pt x="6409131" y="698500"/>
                  </a:lnTo>
                  <a:lnTo>
                    <a:pt x="6328702" y="647700"/>
                  </a:lnTo>
                  <a:lnTo>
                    <a:pt x="6205055" y="571500"/>
                  </a:lnTo>
                  <a:lnTo>
                    <a:pt x="6163043" y="558800"/>
                  </a:lnTo>
                  <a:lnTo>
                    <a:pt x="6077877" y="508000"/>
                  </a:lnTo>
                  <a:lnTo>
                    <a:pt x="6034722" y="495300"/>
                  </a:lnTo>
                  <a:lnTo>
                    <a:pt x="5947321" y="444500"/>
                  </a:lnTo>
                  <a:lnTo>
                    <a:pt x="5903061" y="431800"/>
                  </a:lnTo>
                  <a:lnTo>
                    <a:pt x="5858446" y="406400"/>
                  </a:lnTo>
                  <a:lnTo>
                    <a:pt x="5813476" y="393700"/>
                  </a:lnTo>
                  <a:lnTo>
                    <a:pt x="5768162" y="368300"/>
                  </a:lnTo>
                  <a:lnTo>
                    <a:pt x="5676493" y="342900"/>
                  </a:lnTo>
                  <a:lnTo>
                    <a:pt x="5630151" y="317500"/>
                  </a:lnTo>
                  <a:lnTo>
                    <a:pt x="5536476" y="292100"/>
                  </a:lnTo>
                  <a:lnTo>
                    <a:pt x="5489143" y="266700"/>
                  </a:lnTo>
                  <a:lnTo>
                    <a:pt x="5345277" y="228600"/>
                  </a:lnTo>
                  <a:lnTo>
                    <a:pt x="5296700" y="203200"/>
                  </a:lnTo>
                  <a:lnTo>
                    <a:pt x="4948491" y="114300"/>
                  </a:lnTo>
                  <a:lnTo>
                    <a:pt x="4897628" y="114300"/>
                  </a:lnTo>
                  <a:lnTo>
                    <a:pt x="4743475" y="76200"/>
                  </a:lnTo>
                  <a:lnTo>
                    <a:pt x="4691583" y="76200"/>
                  </a:lnTo>
                  <a:lnTo>
                    <a:pt x="4587049" y="50800"/>
                  </a:lnTo>
                  <a:lnTo>
                    <a:pt x="4534433" y="50800"/>
                  </a:lnTo>
                  <a:lnTo>
                    <a:pt x="4481576" y="38100"/>
                  </a:lnTo>
                  <a:lnTo>
                    <a:pt x="4428477" y="38100"/>
                  </a:lnTo>
                  <a:lnTo>
                    <a:pt x="4375162" y="25400"/>
                  </a:lnTo>
                  <a:lnTo>
                    <a:pt x="4321632" y="25400"/>
                  </a:lnTo>
                  <a:lnTo>
                    <a:pt x="4267886" y="12700"/>
                  </a:lnTo>
                  <a:lnTo>
                    <a:pt x="4159745" y="12700"/>
                  </a:lnTo>
                  <a:lnTo>
                    <a:pt x="4105376" y="0"/>
                  </a:lnTo>
                  <a:lnTo>
                    <a:pt x="3444849" y="0"/>
                  </a:lnTo>
                  <a:lnTo>
                    <a:pt x="3390481" y="12700"/>
                  </a:lnTo>
                  <a:lnTo>
                    <a:pt x="3282340" y="12700"/>
                  </a:lnTo>
                  <a:lnTo>
                    <a:pt x="3228594" y="25400"/>
                  </a:lnTo>
                  <a:lnTo>
                    <a:pt x="3175050" y="25400"/>
                  </a:lnTo>
                  <a:lnTo>
                    <a:pt x="3121736" y="38100"/>
                  </a:lnTo>
                  <a:lnTo>
                    <a:pt x="3068650" y="38100"/>
                  </a:lnTo>
                  <a:lnTo>
                    <a:pt x="3015792" y="50800"/>
                  </a:lnTo>
                  <a:lnTo>
                    <a:pt x="2963164" y="50800"/>
                  </a:lnTo>
                  <a:lnTo>
                    <a:pt x="2858630" y="76200"/>
                  </a:lnTo>
                  <a:lnTo>
                    <a:pt x="2806738" y="76200"/>
                  </a:lnTo>
                  <a:lnTo>
                    <a:pt x="2652585" y="114300"/>
                  </a:lnTo>
                  <a:lnTo>
                    <a:pt x="2601722" y="114300"/>
                  </a:lnTo>
                  <a:lnTo>
                    <a:pt x="2253513" y="203200"/>
                  </a:lnTo>
                  <a:lnTo>
                    <a:pt x="2204936" y="228600"/>
                  </a:lnTo>
                  <a:lnTo>
                    <a:pt x="2061057" y="266700"/>
                  </a:lnTo>
                  <a:lnTo>
                    <a:pt x="2013737" y="292100"/>
                  </a:lnTo>
                  <a:lnTo>
                    <a:pt x="1920049" y="317500"/>
                  </a:lnTo>
                  <a:lnTo>
                    <a:pt x="1873707" y="342900"/>
                  </a:lnTo>
                  <a:lnTo>
                    <a:pt x="1782038" y="368300"/>
                  </a:lnTo>
                  <a:lnTo>
                    <a:pt x="1736725" y="393700"/>
                  </a:lnTo>
                  <a:lnTo>
                    <a:pt x="1691754" y="406400"/>
                  </a:lnTo>
                  <a:lnTo>
                    <a:pt x="1647139" y="431800"/>
                  </a:lnTo>
                  <a:lnTo>
                    <a:pt x="1602879" y="444500"/>
                  </a:lnTo>
                  <a:lnTo>
                    <a:pt x="1515465" y="495300"/>
                  </a:lnTo>
                  <a:lnTo>
                    <a:pt x="1472311" y="508000"/>
                  </a:lnTo>
                  <a:lnTo>
                    <a:pt x="1387144" y="558800"/>
                  </a:lnTo>
                  <a:lnTo>
                    <a:pt x="1345145" y="571500"/>
                  </a:lnTo>
                  <a:lnTo>
                    <a:pt x="1221473" y="647700"/>
                  </a:lnTo>
                  <a:lnTo>
                    <a:pt x="1141044" y="698500"/>
                  </a:lnTo>
                  <a:lnTo>
                    <a:pt x="1101445" y="711200"/>
                  </a:lnTo>
                  <a:lnTo>
                    <a:pt x="1023505" y="762000"/>
                  </a:lnTo>
                  <a:lnTo>
                    <a:pt x="947267" y="812800"/>
                  </a:lnTo>
                  <a:lnTo>
                    <a:pt x="909802" y="838200"/>
                  </a:lnTo>
                  <a:lnTo>
                    <a:pt x="872769" y="876300"/>
                  </a:lnTo>
                  <a:lnTo>
                    <a:pt x="800049" y="927100"/>
                  </a:lnTo>
                  <a:lnTo>
                    <a:pt x="729145" y="977900"/>
                  </a:lnTo>
                  <a:lnTo>
                    <a:pt x="694372" y="1003300"/>
                  </a:lnTo>
                  <a:lnTo>
                    <a:pt x="660082" y="1041400"/>
                  </a:lnTo>
                  <a:lnTo>
                    <a:pt x="626249" y="1066800"/>
                  </a:lnTo>
                  <a:lnTo>
                    <a:pt x="592899" y="1092200"/>
                  </a:lnTo>
                  <a:lnTo>
                    <a:pt x="560019" y="1117600"/>
                  </a:lnTo>
                  <a:lnTo>
                    <a:pt x="527634" y="1155700"/>
                  </a:lnTo>
                  <a:lnTo>
                    <a:pt x="495731" y="1181100"/>
                  </a:lnTo>
                  <a:lnTo>
                    <a:pt x="464324" y="1206500"/>
                  </a:lnTo>
                  <a:lnTo>
                    <a:pt x="433412" y="1244600"/>
                  </a:lnTo>
                  <a:lnTo>
                    <a:pt x="402996" y="1270000"/>
                  </a:lnTo>
                  <a:lnTo>
                    <a:pt x="373100" y="1308100"/>
                  </a:lnTo>
                  <a:lnTo>
                    <a:pt x="343700" y="1333500"/>
                  </a:lnTo>
                  <a:lnTo>
                    <a:pt x="314820" y="1371600"/>
                  </a:lnTo>
                  <a:lnTo>
                    <a:pt x="286461" y="1397000"/>
                  </a:lnTo>
                  <a:lnTo>
                    <a:pt x="258635" y="1435100"/>
                  </a:lnTo>
                  <a:lnTo>
                    <a:pt x="231330" y="1460500"/>
                  </a:lnTo>
                  <a:lnTo>
                    <a:pt x="204558" y="1498600"/>
                  </a:lnTo>
                  <a:lnTo>
                    <a:pt x="178320" y="1524000"/>
                  </a:lnTo>
                  <a:lnTo>
                    <a:pt x="152628" y="1562100"/>
                  </a:lnTo>
                  <a:lnTo>
                    <a:pt x="127482" y="1600200"/>
                  </a:lnTo>
                  <a:lnTo>
                    <a:pt x="102882" y="1625600"/>
                  </a:lnTo>
                  <a:lnTo>
                    <a:pt x="78841" y="1663700"/>
                  </a:lnTo>
                  <a:lnTo>
                    <a:pt x="55359" y="1701800"/>
                  </a:lnTo>
                  <a:lnTo>
                    <a:pt x="32448" y="1727200"/>
                  </a:lnTo>
                  <a:lnTo>
                    <a:pt x="10096" y="1765300"/>
                  </a:lnTo>
                  <a:lnTo>
                    <a:pt x="0" y="1778000"/>
                  </a:lnTo>
                  <a:lnTo>
                    <a:pt x="0" y="4343400"/>
                  </a:lnTo>
                  <a:lnTo>
                    <a:pt x="10096" y="4356100"/>
                  </a:lnTo>
                  <a:lnTo>
                    <a:pt x="32448" y="4394200"/>
                  </a:lnTo>
                  <a:lnTo>
                    <a:pt x="55359" y="4432300"/>
                  </a:lnTo>
                  <a:lnTo>
                    <a:pt x="78841" y="4457700"/>
                  </a:lnTo>
                  <a:lnTo>
                    <a:pt x="102882" y="4495800"/>
                  </a:lnTo>
                  <a:lnTo>
                    <a:pt x="127482" y="4533900"/>
                  </a:lnTo>
                  <a:lnTo>
                    <a:pt x="152628" y="4559300"/>
                  </a:lnTo>
                  <a:lnTo>
                    <a:pt x="178320" y="4597400"/>
                  </a:lnTo>
                  <a:lnTo>
                    <a:pt x="204558" y="4622800"/>
                  </a:lnTo>
                  <a:lnTo>
                    <a:pt x="231330" y="4660900"/>
                  </a:lnTo>
                  <a:lnTo>
                    <a:pt x="258635" y="4699000"/>
                  </a:lnTo>
                  <a:lnTo>
                    <a:pt x="286461" y="4724400"/>
                  </a:lnTo>
                  <a:lnTo>
                    <a:pt x="314820" y="4762500"/>
                  </a:lnTo>
                  <a:lnTo>
                    <a:pt x="343700" y="4787900"/>
                  </a:lnTo>
                  <a:lnTo>
                    <a:pt x="373100" y="4826000"/>
                  </a:lnTo>
                  <a:lnTo>
                    <a:pt x="402996" y="4851400"/>
                  </a:lnTo>
                  <a:lnTo>
                    <a:pt x="433412" y="4876800"/>
                  </a:lnTo>
                  <a:lnTo>
                    <a:pt x="464324" y="4914900"/>
                  </a:lnTo>
                  <a:lnTo>
                    <a:pt x="495731" y="4940300"/>
                  </a:lnTo>
                  <a:lnTo>
                    <a:pt x="527634" y="4978400"/>
                  </a:lnTo>
                  <a:lnTo>
                    <a:pt x="560019" y="5003800"/>
                  </a:lnTo>
                  <a:lnTo>
                    <a:pt x="592899" y="5029200"/>
                  </a:lnTo>
                  <a:lnTo>
                    <a:pt x="626249" y="5054600"/>
                  </a:lnTo>
                  <a:lnTo>
                    <a:pt x="660082" y="5092700"/>
                  </a:lnTo>
                  <a:lnTo>
                    <a:pt x="729145" y="5143500"/>
                  </a:lnTo>
                  <a:lnTo>
                    <a:pt x="800049" y="5194300"/>
                  </a:lnTo>
                  <a:lnTo>
                    <a:pt x="836193" y="5232400"/>
                  </a:lnTo>
                  <a:lnTo>
                    <a:pt x="909802" y="5283200"/>
                  </a:lnTo>
                  <a:lnTo>
                    <a:pt x="985177" y="5334000"/>
                  </a:lnTo>
                  <a:lnTo>
                    <a:pt x="1062266" y="5384800"/>
                  </a:lnTo>
                  <a:lnTo>
                    <a:pt x="1141044" y="5435600"/>
                  </a:lnTo>
                  <a:lnTo>
                    <a:pt x="1181061" y="5461000"/>
                  </a:lnTo>
                  <a:lnTo>
                    <a:pt x="1221473" y="5473700"/>
                  </a:lnTo>
                  <a:lnTo>
                    <a:pt x="1345145" y="5549900"/>
                  </a:lnTo>
                  <a:lnTo>
                    <a:pt x="1387144" y="5575300"/>
                  </a:lnTo>
                  <a:lnTo>
                    <a:pt x="1429537" y="5588000"/>
                  </a:lnTo>
                  <a:lnTo>
                    <a:pt x="1515465" y="5638800"/>
                  </a:lnTo>
                  <a:lnTo>
                    <a:pt x="1558988" y="5651500"/>
                  </a:lnTo>
                  <a:lnTo>
                    <a:pt x="1602879" y="5676900"/>
                  </a:lnTo>
                  <a:lnTo>
                    <a:pt x="1647139" y="5689600"/>
                  </a:lnTo>
                  <a:lnTo>
                    <a:pt x="1691754" y="5715000"/>
                  </a:lnTo>
                  <a:lnTo>
                    <a:pt x="1736725" y="5727700"/>
                  </a:lnTo>
                  <a:lnTo>
                    <a:pt x="1782038" y="5753100"/>
                  </a:lnTo>
                  <a:lnTo>
                    <a:pt x="1827707" y="5765800"/>
                  </a:lnTo>
                  <a:lnTo>
                    <a:pt x="1873707" y="5791200"/>
                  </a:lnTo>
                  <a:lnTo>
                    <a:pt x="1966722" y="5816600"/>
                  </a:lnTo>
                  <a:lnTo>
                    <a:pt x="2013737" y="5842000"/>
                  </a:lnTo>
                  <a:lnTo>
                    <a:pt x="2156663" y="5880100"/>
                  </a:lnTo>
                  <a:lnTo>
                    <a:pt x="2204936" y="5905500"/>
                  </a:lnTo>
                  <a:lnTo>
                    <a:pt x="2652585" y="6019800"/>
                  </a:lnTo>
                  <a:lnTo>
                    <a:pt x="4897628" y="6019800"/>
                  </a:lnTo>
                  <a:lnTo>
                    <a:pt x="5345277" y="5905500"/>
                  </a:lnTo>
                  <a:lnTo>
                    <a:pt x="5393537" y="5880100"/>
                  </a:lnTo>
                  <a:lnTo>
                    <a:pt x="5536476" y="5842000"/>
                  </a:lnTo>
                  <a:lnTo>
                    <a:pt x="5583479" y="5816600"/>
                  </a:lnTo>
                  <a:lnTo>
                    <a:pt x="5676493" y="5791200"/>
                  </a:lnTo>
                  <a:lnTo>
                    <a:pt x="5722493" y="5765800"/>
                  </a:lnTo>
                  <a:lnTo>
                    <a:pt x="5768162" y="5753100"/>
                  </a:lnTo>
                  <a:lnTo>
                    <a:pt x="5813476" y="5727700"/>
                  </a:lnTo>
                  <a:lnTo>
                    <a:pt x="5858446" y="5715000"/>
                  </a:lnTo>
                  <a:lnTo>
                    <a:pt x="5903061" y="5689600"/>
                  </a:lnTo>
                  <a:lnTo>
                    <a:pt x="5947321" y="5676900"/>
                  </a:lnTo>
                  <a:lnTo>
                    <a:pt x="5991212" y="5651500"/>
                  </a:lnTo>
                  <a:lnTo>
                    <a:pt x="6034722" y="5638800"/>
                  </a:lnTo>
                  <a:lnTo>
                    <a:pt x="6120650" y="5588000"/>
                  </a:lnTo>
                  <a:lnTo>
                    <a:pt x="6163043" y="5575300"/>
                  </a:lnTo>
                  <a:lnTo>
                    <a:pt x="6205055" y="5549900"/>
                  </a:lnTo>
                  <a:lnTo>
                    <a:pt x="6328702" y="5473700"/>
                  </a:lnTo>
                  <a:lnTo>
                    <a:pt x="6369126" y="5461000"/>
                  </a:lnTo>
                  <a:lnTo>
                    <a:pt x="6409131" y="5435600"/>
                  </a:lnTo>
                  <a:lnTo>
                    <a:pt x="6487909" y="5384800"/>
                  </a:lnTo>
                  <a:lnTo>
                    <a:pt x="6564998" y="5334000"/>
                  </a:lnTo>
                  <a:lnTo>
                    <a:pt x="6640373" y="5283200"/>
                  </a:lnTo>
                  <a:lnTo>
                    <a:pt x="6713982" y="5232400"/>
                  </a:lnTo>
                  <a:lnTo>
                    <a:pt x="6750113" y="5194300"/>
                  </a:lnTo>
                  <a:lnTo>
                    <a:pt x="6821030" y="5143500"/>
                  </a:lnTo>
                  <a:lnTo>
                    <a:pt x="6890093" y="5092700"/>
                  </a:lnTo>
                  <a:lnTo>
                    <a:pt x="6923913" y="5054600"/>
                  </a:lnTo>
                  <a:lnTo>
                    <a:pt x="6957276" y="5029200"/>
                  </a:lnTo>
                  <a:lnTo>
                    <a:pt x="6990143" y="5003800"/>
                  </a:lnTo>
                  <a:lnTo>
                    <a:pt x="7022528" y="4978400"/>
                  </a:lnTo>
                  <a:lnTo>
                    <a:pt x="7054431" y="4940300"/>
                  </a:lnTo>
                  <a:lnTo>
                    <a:pt x="7085838" y="4914900"/>
                  </a:lnTo>
                  <a:lnTo>
                    <a:pt x="7116750" y="4876800"/>
                  </a:lnTo>
                  <a:lnTo>
                    <a:pt x="7147166" y="4851400"/>
                  </a:lnTo>
                  <a:lnTo>
                    <a:pt x="7177062" y="4826000"/>
                  </a:lnTo>
                  <a:lnTo>
                    <a:pt x="7206450" y="4787900"/>
                  </a:lnTo>
                  <a:lnTo>
                    <a:pt x="7235330" y="4762500"/>
                  </a:lnTo>
                  <a:lnTo>
                    <a:pt x="7263689" y="4724400"/>
                  </a:lnTo>
                  <a:lnTo>
                    <a:pt x="7291527" y="4699000"/>
                  </a:lnTo>
                  <a:lnTo>
                    <a:pt x="7318832" y="4660900"/>
                  </a:lnTo>
                  <a:lnTo>
                    <a:pt x="7345591" y="4622800"/>
                  </a:lnTo>
                  <a:lnTo>
                    <a:pt x="7371829" y="4597400"/>
                  </a:lnTo>
                  <a:lnTo>
                    <a:pt x="7397521" y="4559300"/>
                  </a:lnTo>
                  <a:lnTo>
                    <a:pt x="7422667" y="4533900"/>
                  </a:lnTo>
                  <a:lnTo>
                    <a:pt x="7447267" y="4495800"/>
                  </a:lnTo>
                  <a:lnTo>
                    <a:pt x="7471308" y="4457700"/>
                  </a:lnTo>
                  <a:lnTo>
                    <a:pt x="7494791" y="4432300"/>
                  </a:lnTo>
                  <a:lnTo>
                    <a:pt x="7517701" y="4394200"/>
                  </a:lnTo>
                  <a:lnTo>
                    <a:pt x="7540053" y="4356100"/>
                  </a:lnTo>
                  <a:lnTo>
                    <a:pt x="7553312" y="4343400"/>
                  </a:lnTo>
                  <a:lnTo>
                    <a:pt x="7553312" y="17907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793954"/>
            <a:ext cx="901820" cy="90261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503" y="3987126"/>
            <a:ext cx="76230" cy="7623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34148" y="3859276"/>
            <a:ext cx="26885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60" dirty="0">
                <a:solidFill>
                  <a:srgbClr val="002938"/>
                </a:solidFill>
                <a:latin typeface="Calibri"/>
                <a:cs typeface="Calibri"/>
              </a:rPr>
              <a:t>OBJECTIFS</a:t>
            </a:r>
            <a:r>
              <a:rPr sz="1600" b="1" spc="225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002938"/>
                </a:solidFill>
                <a:latin typeface="Calibri"/>
                <a:cs typeface="Calibri"/>
              </a:rPr>
              <a:t>PROFESSIONNELS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1558" y="441478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1558" y="458630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71073" y="4298187"/>
            <a:ext cx="2804160" cy="37909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Développer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ses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talents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management</a:t>
            </a:r>
            <a:endParaRPr sz="1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Maitriser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composantes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d’une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bonne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évaluation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9148" y="5472295"/>
            <a:ext cx="76230" cy="76231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851558" y="583481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71073" y="5343652"/>
            <a:ext cx="1059815" cy="571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030">
              <a:lnSpc>
                <a:spcPct val="100000"/>
              </a:lnSpc>
              <a:spcBef>
                <a:spcPts val="100"/>
              </a:spcBef>
            </a:pPr>
            <a:r>
              <a:rPr sz="1600" b="1" spc="50" dirty="0">
                <a:solidFill>
                  <a:srgbClr val="002938"/>
                </a:solidFill>
                <a:latin typeface="Calibri"/>
                <a:cs typeface="Calibri"/>
              </a:rPr>
              <a:t>POUR</a:t>
            </a:r>
            <a:r>
              <a:rPr sz="1600" b="1" spc="165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002938"/>
                </a:solidFill>
                <a:latin typeface="Calibri"/>
                <a:cs typeface="Calibri"/>
              </a:rPr>
              <a:t>QUI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7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Managers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46068" y="5472295"/>
            <a:ext cx="76230" cy="76231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3246121" y="583481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4" y="0"/>
                </a:moveTo>
                <a:lnTo>
                  <a:pt x="0" y="0"/>
                </a:lnTo>
                <a:lnTo>
                  <a:pt x="0" y="38114"/>
                </a:lnTo>
                <a:lnTo>
                  <a:pt x="38114" y="38114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46121" y="600633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4" y="0"/>
                </a:moveTo>
                <a:lnTo>
                  <a:pt x="0" y="0"/>
                </a:lnTo>
                <a:lnTo>
                  <a:pt x="0" y="38114"/>
                </a:lnTo>
                <a:lnTo>
                  <a:pt x="38114" y="38114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328713" y="5343652"/>
            <a:ext cx="1851660" cy="735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2938"/>
                </a:solidFill>
                <a:latin typeface="Calibri"/>
                <a:cs typeface="Calibri"/>
              </a:rPr>
              <a:t>EVALUATION</a:t>
            </a:r>
            <a:endParaRPr sz="1600" dirty="0">
              <a:latin typeface="Calibri"/>
              <a:cs typeface="Calibri"/>
            </a:endParaRPr>
          </a:p>
          <a:p>
            <a:pPr marL="48895" marR="5080">
              <a:lnSpc>
                <a:spcPct val="115999"/>
              </a:lnSpc>
              <a:spcBef>
                <a:spcPts val="885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Exercices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ludiques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jeu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rôle.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Test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lang="fr-FR" sz="100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 err="1">
                <a:solidFill>
                  <a:srgbClr val="002938"/>
                </a:solidFill>
                <a:latin typeface="Arial MT"/>
                <a:cs typeface="Arial MT"/>
              </a:rPr>
              <a:t>connaissance</a:t>
            </a:r>
            <a:r>
              <a:rPr sz="1000" spc="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 err="1">
                <a:solidFill>
                  <a:srgbClr val="002938"/>
                </a:solidFill>
                <a:latin typeface="Arial MT"/>
                <a:cs typeface="Arial MT"/>
              </a:rPr>
              <a:t>culturel</a:t>
            </a:r>
            <a:r>
              <a:rPr lang="fr-FR"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endParaRPr sz="1000" dirty="0">
              <a:latin typeface="Arial MT"/>
              <a:cs typeface="Arial M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50996" y="713317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2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5582" y="5581"/>
                </a:lnTo>
                <a:lnTo>
                  <a:pt x="7368" y="3794"/>
                </a:lnTo>
                <a:lnTo>
                  <a:pt x="9429" y="2417"/>
                </a:lnTo>
                <a:lnTo>
                  <a:pt x="11764" y="1450"/>
                </a:lnTo>
                <a:lnTo>
                  <a:pt x="14100" y="483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50996" y="730469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071553" y="6998715"/>
            <a:ext cx="2799715" cy="1064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999"/>
              </a:lnSpc>
              <a:spcBef>
                <a:spcPts val="100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codes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socio-culturels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d’une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région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une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autre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Étiquette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internationale</a:t>
            </a:r>
            <a:endParaRPr sz="10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5"/>
              </a:spcBef>
            </a:pPr>
            <a:endParaRPr sz="10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Culture et</a:t>
            </a:r>
            <a:r>
              <a:rPr lang="fr-FR" sz="100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intelligence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émotionnelle</a:t>
            </a:r>
            <a:endParaRPr sz="1000" dirty="0">
              <a:latin typeface="Arial MT"/>
              <a:cs typeface="Arial MT"/>
            </a:endParaRPr>
          </a:p>
          <a:p>
            <a:pPr marL="12700" marR="12065">
              <a:lnSpc>
                <a:spcPct val="108000"/>
              </a:lnSpc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Comment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être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tout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monde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en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restant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soi-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même Les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codes</a:t>
            </a:r>
            <a:r>
              <a:rPr sz="1000" spc="-1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locaux</a:t>
            </a:r>
            <a:endParaRPr sz="1000" dirty="0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50996" y="764773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50996" y="7819261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50996" y="799078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2875" y="6591155"/>
            <a:ext cx="76230" cy="76230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995519" y="6462267"/>
            <a:ext cx="12934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55" dirty="0">
                <a:solidFill>
                  <a:srgbClr val="002938"/>
                </a:solidFill>
                <a:latin typeface="Calibri"/>
                <a:cs typeface="Calibri"/>
              </a:rPr>
              <a:t>PROGRAMME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0" y="3444187"/>
            <a:ext cx="7553325" cy="9525"/>
          </a:xfrm>
          <a:custGeom>
            <a:avLst/>
            <a:gdLst/>
            <a:ahLst/>
            <a:cxnLst/>
            <a:rect l="l" t="t" r="r" b="b"/>
            <a:pathLst>
              <a:path w="7553325" h="9525">
                <a:moveTo>
                  <a:pt x="7553325" y="0"/>
                </a:moveTo>
                <a:lnTo>
                  <a:pt x="0" y="0"/>
                </a:lnTo>
                <a:lnTo>
                  <a:pt x="0" y="9518"/>
                </a:lnTo>
                <a:lnTo>
                  <a:pt x="7553325" y="9518"/>
                </a:lnTo>
                <a:lnTo>
                  <a:pt x="7553325" y="0"/>
                </a:lnTo>
                <a:close/>
              </a:path>
            </a:pathLst>
          </a:custGeom>
          <a:solidFill>
            <a:srgbClr val="000000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635055" y="5792622"/>
            <a:ext cx="2918460" cy="4904105"/>
          </a:xfrm>
          <a:custGeom>
            <a:avLst/>
            <a:gdLst/>
            <a:ahLst/>
            <a:cxnLst/>
            <a:rect l="l" t="t" r="r" b="b"/>
            <a:pathLst>
              <a:path w="2918459" h="4904105">
                <a:moveTo>
                  <a:pt x="1285621" y="4903952"/>
                </a:moveTo>
                <a:lnTo>
                  <a:pt x="1251115" y="4876597"/>
                </a:lnTo>
                <a:lnTo>
                  <a:pt x="1217155" y="4846358"/>
                </a:lnTo>
                <a:lnTo>
                  <a:pt x="1184960" y="4814201"/>
                </a:lnTo>
                <a:lnTo>
                  <a:pt x="1154607" y="4780216"/>
                </a:lnTo>
                <a:lnTo>
                  <a:pt x="1126197" y="4744466"/>
                </a:lnTo>
                <a:lnTo>
                  <a:pt x="1099807" y="4707026"/>
                </a:lnTo>
                <a:lnTo>
                  <a:pt x="1075537" y="4667974"/>
                </a:lnTo>
                <a:lnTo>
                  <a:pt x="1053465" y="4627384"/>
                </a:lnTo>
                <a:lnTo>
                  <a:pt x="1033703" y="4585335"/>
                </a:lnTo>
                <a:lnTo>
                  <a:pt x="1016317" y="4541901"/>
                </a:lnTo>
                <a:lnTo>
                  <a:pt x="1001395" y="4497159"/>
                </a:lnTo>
                <a:lnTo>
                  <a:pt x="989050" y="4451172"/>
                </a:lnTo>
                <a:lnTo>
                  <a:pt x="979347" y="4404030"/>
                </a:lnTo>
                <a:lnTo>
                  <a:pt x="912647" y="4021874"/>
                </a:lnTo>
                <a:lnTo>
                  <a:pt x="892454" y="4010876"/>
                </a:lnTo>
                <a:lnTo>
                  <a:pt x="0" y="4903952"/>
                </a:lnTo>
                <a:lnTo>
                  <a:pt x="1285621" y="4903952"/>
                </a:lnTo>
                <a:close/>
              </a:path>
              <a:path w="2918459" h="4904105">
                <a:moveTo>
                  <a:pt x="2918269" y="0"/>
                </a:moveTo>
                <a:lnTo>
                  <a:pt x="2447455" y="455244"/>
                </a:lnTo>
                <a:lnTo>
                  <a:pt x="1798154" y="363385"/>
                </a:lnTo>
                <a:lnTo>
                  <a:pt x="1749183" y="361289"/>
                </a:lnTo>
                <a:lnTo>
                  <a:pt x="1702130" y="368604"/>
                </a:lnTo>
                <a:lnTo>
                  <a:pt x="1658061" y="384530"/>
                </a:lnTo>
                <a:lnTo>
                  <a:pt x="1618043" y="408305"/>
                </a:lnTo>
                <a:lnTo>
                  <a:pt x="1583143" y="439115"/>
                </a:lnTo>
                <a:lnTo>
                  <a:pt x="1554403" y="476211"/>
                </a:lnTo>
                <a:lnTo>
                  <a:pt x="1532915" y="518795"/>
                </a:lnTo>
                <a:lnTo>
                  <a:pt x="1519707" y="566089"/>
                </a:lnTo>
                <a:lnTo>
                  <a:pt x="1405890" y="1212786"/>
                </a:lnTo>
                <a:lnTo>
                  <a:pt x="826973" y="1520215"/>
                </a:lnTo>
                <a:lnTo>
                  <a:pt x="786079" y="1547368"/>
                </a:lnTo>
                <a:lnTo>
                  <a:pt x="752259" y="1580972"/>
                </a:lnTo>
                <a:lnTo>
                  <a:pt x="725919" y="1619783"/>
                </a:lnTo>
                <a:lnTo>
                  <a:pt x="707466" y="1662518"/>
                </a:lnTo>
                <a:lnTo>
                  <a:pt x="697280" y="1707946"/>
                </a:lnTo>
                <a:lnTo>
                  <a:pt x="695794" y="1754809"/>
                </a:lnTo>
                <a:lnTo>
                  <a:pt x="703402" y="1801863"/>
                </a:lnTo>
                <a:lnTo>
                  <a:pt x="720483" y="1847850"/>
                </a:lnTo>
                <a:lnTo>
                  <a:pt x="1008722" y="2437600"/>
                </a:lnTo>
                <a:lnTo>
                  <a:pt x="720483" y="3027349"/>
                </a:lnTo>
                <a:lnTo>
                  <a:pt x="703402" y="3073336"/>
                </a:lnTo>
                <a:lnTo>
                  <a:pt x="695794" y="3120390"/>
                </a:lnTo>
                <a:lnTo>
                  <a:pt x="697280" y="3167253"/>
                </a:lnTo>
                <a:lnTo>
                  <a:pt x="707466" y="3212681"/>
                </a:lnTo>
                <a:lnTo>
                  <a:pt x="725919" y="3255429"/>
                </a:lnTo>
                <a:lnTo>
                  <a:pt x="752259" y="3294227"/>
                </a:lnTo>
                <a:lnTo>
                  <a:pt x="786079" y="3327831"/>
                </a:lnTo>
                <a:lnTo>
                  <a:pt x="826973" y="3354984"/>
                </a:lnTo>
                <a:lnTo>
                  <a:pt x="1406499" y="3662426"/>
                </a:lnTo>
                <a:lnTo>
                  <a:pt x="1519707" y="4309122"/>
                </a:lnTo>
                <a:lnTo>
                  <a:pt x="1532915" y="4356405"/>
                </a:lnTo>
                <a:lnTo>
                  <a:pt x="1554403" y="4398988"/>
                </a:lnTo>
                <a:lnTo>
                  <a:pt x="1583143" y="4436084"/>
                </a:lnTo>
                <a:lnTo>
                  <a:pt x="1618043" y="4466895"/>
                </a:lnTo>
                <a:lnTo>
                  <a:pt x="1658061" y="4490656"/>
                </a:lnTo>
                <a:lnTo>
                  <a:pt x="1702130" y="4506582"/>
                </a:lnTo>
                <a:lnTo>
                  <a:pt x="1749183" y="4513897"/>
                </a:lnTo>
                <a:lnTo>
                  <a:pt x="1798154" y="4511802"/>
                </a:lnTo>
                <a:lnTo>
                  <a:pt x="2448064" y="4419955"/>
                </a:lnTo>
                <a:lnTo>
                  <a:pt x="2918269" y="4875187"/>
                </a:lnTo>
                <a:lnTo>
                  <a:pt x="2918269" y="4419955"/>
                </a:lnTo>
                <a:lnTo>
                  <a:pt x="2918269" y="455244"/>
                </a:lnTo>
                <a:lnTo>
                  <a:pt x="2918269" y="0"/>
                </a:lnTo>
                <a:close/>
              </a:path>
            </a:pathLst>
          </a:custGeom>
          <a:solidFill>
            <a:srgbClr val="00367B">
              <a:alpha val="129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909366" y="1667764"/>
            <a:ext cx="3884929" cy="15170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781050" marR="920750" indent="403225">
              <a:lnSpc>
                <a:spcPct val="100499"/>
              </a:lnSpc>
              <a:spcBef>
                <a:spcPts val="85"/>
              </a:spcBef>
            </a:pPr>
            <a:r>
              <a:rPr sz="2200" b="1" spc="-10" dirty="0">
                <a:latin typeface="Arial"/>
                <a:cs typeface="Arial"/>
              </a:rPr>
              <a:t>Formation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LE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 COACHING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DES</a:t>
            </a:r>
            <a:r>
              <a:rPr sz="2200" spc="-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TALENTS</a:t>
            </a:r>
            <a:endParaRPr sz="220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120"/>
              </a:spcBef>
              <a:tabLst>
                <a:tab pos="1840864" algn="l"/>
              </a:tabLst>
            </a:pP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2</a:t>
            </a:r>
            <a:r>
              <a:rPr sz="1400" spc="14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jours</a:t>
            </a:r>
            <a:r>
              <a:rPr sz="1400" spc="23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E36B09"/>
                </a:solidFill>
                <a:latin typeface="Arial MT"/>
                <a:cs typeface="Arial MT"/>
              </a:rPr>
              <a:t>(8h</a:t>
            </a:r>
            <a:r>
              <a:rPr lang="fr-FR" sz="1400" spc="-20" dirty="0">
                <a:solidFill>
                  <a:srgbClr val="E36B09"/>
                </a:solidFill>
                <a:latin typeface="Arial MT"/>
                <a:cs typeface="Arial MT"/>
              </a:rPr>
              <a:t>/jr</a:t>
            </a:r>
            <a:r>
              <a:rPr sz="1400" spc="-20" dirty="0">
                <a:solidFill>
                  <a:srgbClr val="E36B09"/>
                </a:solidFill>
                <a:latin typeface="Arial MT"/>
                <a:cs typeface="Arial MT"/>
              </a:rPr>
              <a:t>)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	</a:t>
            </a:r>
            <a:r>
              <a:rPr sz="1400" spc="50" dirty="0">
                <a:solidFill>
                  <a:srgbClr val="E36B09"/>
                </a:solidFill>
                <a:latin typeface="Arial MT"/>
                <a:cs typeface="Arial MT"/>
              </a:rPr>
              <a:t>Présentiel</a:t>
            </a:r>
            <a:r>
              <a:rPr sz="1400" spc="18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ou</a:t>
            </a:r>
            <a:r>
              <a:rPr sz="1400" spc="9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65" dirty="0">
                <a:solidFill>
                  <a:srgbClr val="E36B09"/>
                </a:solidFill>
                <a:latin typeface="Arial MT"/>
                <a:cs typeface="Arial MT"/>
              </a:rPr>
              <a:t>distanciel</a:t>
            </a:r>
            <a:endParaRPr sz="1400" dirty="0">
              <a:latin typeface="Arial MT"/>
              <a:cs typeface="Arial MT"/>
            </a:endParaRPr>
          </a:p>
        </p:txBody>
      </p:sp>
      <p:pic>
        <p:nvPicPr>
          <p:cNvPr id="30" name="object 3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32890" y="2961014"/>
            <a:ext cx="266810" cy="23820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09011" y="2939126"/>
            <a:ext cx="257282" cy="2382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13485" y="148282"/>
            <a:ext cx="1194659" cy="63792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6500" cy="10706100"/>
            <a:chOff x="0" y="0"/>
            <a:chExt cx="7556500" cy="10706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3325" cy="106965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67946" y="5510322"/>
              <a:ext cx="154305" cy="12065"/>
            </a:xfrm>
            <a:custGeom>
              <a:avLst/>
              <a:gdLst/>
              <a:ahLst/>
              <a:cxnLst/>
              <a:rect l="l" t="t" r="r" b="b"/>
              <a:pathLst>
                <a:path w="154305" h="12064">
                  <a:moveTo>
                    <a:pt x="153901" y="0"/>
                  </a:moveTo>
                  <a:lnTo>
                    <a:pt x="0" y="0"/>
                  </a:lnTo>
                  <a:lnTo>
                    <a:pt x="0" y="11750"/>
                  </a:lnTo>
                  <a:lnTo>
                    <a:pt x="153901" y="11750"/>
                  </a:lnTo>
                  <a:lnTo>
                    <a:pt x="15390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03196" y="148282"/>
              <a:ext cx="1504948" cy="80361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89932" y="3673474"/>
              <a:ext cx="5466715" cy="7032625"/>
            </a:xfrm>
            <a:custGeom>
              <a:avLst/>
              <a:gdLst/>
              <a:ahLst/>
              <a:cxnLst/>
              <a:rect l="l" t="t" r="r" b="b"/>
              <a:pathLst>
                <a:path w="5466715" h="7032625">
                  <a:moveTo>
                    <a:pt x="5050933" y="0"/>
                  </a:moveTo>
                  <a:lnTo>
                    <a:pt x="4954400" y="904"/>
                  </a:lnTo>
                  <a:lnTo>
                    <a:pt x="4858306" y="3605"/>
                  </a:lnTo>
                  <a:lnTo>
                    <a:pt x="4762669" y="8087"/>
                  </a:lnTo>
                  <a:lnTo>
                    <a:pt x="4667503" y="14335"/>
                  </a:lnTo>
                  <a:lnTo>
                    <a:pt x="4572824" y="22332"/>
                  </a:lnTo>
                  <a:lnTo>
                    <a:pt x="4478650" y="32062"/>
                  </a:lnTo>
                  <a:lnTo>
                    <a:pt x="4384996" y="43509"/>
                  </a:lnTo>
                  <a:lnTo>
                    <a:pt x="4291877" y="56657"/>
                  </a:lnTo>
                  <a:lnTo>
                    <a:pt x="4199311" y="71490"/>
                  </a:lnTo>
                  <a:lnTo>
                    <a:pt x="4107313" y="87991"/>
                  </a:lnTo>
                  <a:lnTo>
                    <a:pt x="4015899" y="106146"/>
                  </a:lnTo>
                  <a:lnTo>
                    <a:pt x="3925085" y="125936"/>
                  </a:lnTo>
                  <a:lnTo>
                    <a:pt x="3834888" y="147348"/>
                  </a:lnTo>
                  <a:lnTo>
                    <a:pt x="3745323" y="170364"/>
                  </a:lnTo>
                  <a:lnTo>
                    <a:pt x="3656407" y="194968"/>
                  </a:lnTo>
                  <a:lnTo>
                    <a:pt x="3568155" y="221145"/>
                  </a:lnTo>
                  <a:lnTo>
                    <a:pt x="3524283" y="234818"/>
                  </a:lnTo>
                  <a:lnTo>
                    <a:pt x="3480584" y="248878"/>
                  </a:lnTo>
                  <a:lnTo>
                    <a:pt x="3437058" y="263324"/>
                  </a:lnTo>
                  <a:lnTo>
                    <a:pt x="3393709" y="278152"/>
                  </a:lnTo>
                  <a:lnTo>
                    <a:pt x="3350538" y="293361"/>
                  </a:lnTo>
                  <a:lnTo>
                    <a:pt x="3307547" y="308949"/>
                  </a:lnTo>
                  <a:lnTo>
                    <a:pt x="3264739" y="324915"/>
                  </a:lnTo>
                  <a:lnTo>
                    <a:pt x="3222114" y="341255"/>
                  </a:lnTo>
                  <a:lnTo>
                    <a:pt x="3179676" y="357968"/>
                  </a:lnTo>
                  <a:lnTo>
                    <a:pt x="3137426" y="375053"/>
                  </a:lnTo>
                  <a:lnTo>
                    <a:pt x="3095367" y="392506"/>
                  </a:lnTo>
                  <a:lnTo>
                    <a:pt x="3053499" y="410326"/>
                  </a:lnTo>
                  <a:lnTo>
                    <a:pt x="3011826" y="428512"/>
                  </a:lnTo>
                  <a:lnTo>
                    <a:pt x="2970349" y="447060"/>
                  </a:lnTo>
                  <a:lnTo>
                    <a:pt x="2929071" y="465969"/>
                  </a:lnTo>
                  <a:lnTo>
                    <a:pt x="2887992" y="485237"/>
                  </a:lnTo>
                  <a:lnTo>
                    <a:pt x="2847116" y="504863"/>
                  </a:lnTo>
                  <a:lnTo>
                    <a:pt x="2806444" y="524843"/>
                  </a:lnTo>
                  <a:lnTo>
                    <a:pt x="2765979" y="545176"/>
                  </a:lnTo>
                  <a:lnTo>
                    <a:pt x="2725722" y="565860"/>
                  </a:lnTo>
                  <a:lnTo>
                    <a:pt x="2685675" y="586892"/>
                  </a:lnTo>
                  <a:lnTo>
                    <a:pt x="2645841" y="608272"/>
                  </a:lnTo>
                  <a:lnTo>
                    <a:pt x="2606221" y="629997"/>
                  </a:lnTo>
                  <a:lnTo>
                    <a:pt x="2566817" y="652064"/>
                  </a:lnTo>
                  <a:lnTo>
                    <a:pt x="2527631" y="674473"/>
                  </a:lnTo>
                  <a:lnTo>
                    <a:pt x="2488666" y="697220"/>
                  </a:lnTo>
                  <a:lnTo>
                    <a:pt x="2449924" y="720304"/>
                  </a:lnTo>
                  <a:lnTo>
                    <a:pt x="2411405" y="743723"/>
                  </a:lnTo>
                  <a:lnTo>
                    <a:pt x="2373114" y="767475"/>
                  </a:lnTo>
                  <a:lnTo>
                    <a:pt x="2335050" y="791557"/>
                  </a:lnTo>
                  <a:lnTo>
                    <a:pt x="2297217" y="815969"/>
                  </a:lnTo>
                  <a:lnTo>
                    <a:pt x="2259616" y="840707"/>
                  </a:lnTo>
                  <a:lnTo>
                    <a:pt x="2222250" y="865770"/>
                  </a:lnTo>
                  <a:lnTo>
                    <a:pt x="2185120" y="891156"/>
                  </a:lnTo>
                  <a:lnTo>
                    <a:pt x="2148229" y="916863"/>
                  </a:lnTo>
                  <a:lnTo>
                    <a:pt x="2111578" y="942888"/>
                  </a:lnTo>
                  <a:lnTo>
                    <a:pt x="2075170" y="969230"/>
                  </a:lnTo>
                  <a:lnTo>
                    <a:pt x="2039006" y="995887"/>
                  </a:lnTo>
                  <a:lnTo>
                    <a:pt x="2003088" y="1022857"/>
                  </a:lnTo>
                  <a:lnTo>
                    <a:pt x="1967419" y="1050138"/>
                  </a:lnTo>
                  <a:lnTo>
                    <a:pt x="1932001" y="1077727"/>
                  </a:lnTo>
                  <a:lnTo>
                    <a:pt x="1896835" y="1105623"/>
                  </a:lnTo>
                  <a:lnTo>
                    <a:pt x="1861923" y="1133823"/>
                  </a:lnTo>
                  <a:lnTo>
                    <a:pt x="1827268" y="1162327"/>
                  </a:lnTo>
                  <a:lnTo>
                    <a:pt x="1792872" y="1191131"/>
                  </a:lnTo>
                  <a:lnTo>
                    <a:pt x="1758736" y="1220234"/>
                  </a:lnTo>
                  <a:lnTo>
                    <a:pt x="1724862" y="1249633"/>
                  </a:lnTo>
                  <a:lnTo>
                    <a:pt x="1691254" y="1279327"/>
                  </a:lnTo>
                  <a:lnTo>
                    <a:pt x="1657911" y="1309314"/>
                  </a:lnTo>
                  <a:lnTo>
                    <a:pt x="1624838" y="1339592"/>
                  </a:lnTo>
                  <a:lnTo>
                    <a:pt x="1592035" y="1370158"/>
                  </a:lnTo>
                  <a:lnTo>
                    <a:pt x="1559504" y="1401011"/>
                  </a:lnTo>
                  <a:lnTo>
                    <a:pt x="1527248" y="1432148"/>
                  </a:lnTo>
                  <a:lnTo>
                    <a:pt x="1495269" y="1463568"/>
                  </a:lnTo>
                  <a:lnTo>
                    <a:pt x="1463568" y="1495269"/>
                  </a:lnTo>
                  <a:lnTo>
                    <a:pt x="1432148" y="1527248"/>
                  </a:lnTo>
                  <a:lnTo>
                    <a:pt x="1401011" y="1559504"/>
                  </a:lnTo>
                  <a:lnTo>
                    <a:pt x="1370158" y="1592035"/>
                  </a:lnTo>
                  <a:lnTo>
                    <a:pt x="1339592" y="1624838"/>
                  </a:lnTo>
                  <a:lnTo>
                    <a:pt x="1309314" y="1657911"/>
                  </a:lnTo>
                  <a:lnTo>
                    <a:pt x="1279327" y="1691254"/>
                  </a:lnTo>
                  <a:lnTo>
                    <a:pt x="1249633" y="1724862"/>
                  </a:lnTo>
                  <a:lnTo>
                    <a:pt x="1220234" y="1758736"/>
                  </a:lnTo>
                  <a:lnTo>
                    <a:pt x="1191131" y="1792872"/>
                  </a:lnTo>
                  <a:lnTo>
                    <a:pt x="1162327" y="1827268"/>
                  </a:lnTo>
                  <a:lnTo>
                    <a:pt x="1133823" y="1861923"/>
                  </a:lnTo>
                  <a:lnTo>
                    <a:pt x="1105623" y="1896835"/>
                  </a:lnTo>
                  <a:lnTo>
                    <a:pt x="1077727" y="1932001"/>
                  </a:lnTo>
                  <a:lnTo>
                    <a:pt x="1050138" y="1967419"/>
                  </a:lnTo>
                  <a:lnTo>
                    <a:pt x="1022857" y="2003088"/>
                  </a:lnTo>
                  <a:lnTo>
                    <a:pt x="995887" y="2039006"/>
                  </a:lnTo>
                  <a:lnTo>
                    <a:pt x="969230" y="2075170"/>
                  </a:lnTo>
                  <a:lnTo>
                    <a:pt x="942888" y="2111578"/>
                  </a:lnTo>
                  <a:lnTo>
                    <a:pt x="916863" y="2148229"/>
                  </a:lnTo>
                  <a:lnTo>
                    <a:pt x="891156" y="2185120"/>
                  </a:lnTo>
                  <a:lnTo>
                    <a:pt x="865770" y="2222250"/>
                  </a:lnTo>
                  <a:lnTo>
                    <a:pt x="840707" y="2259616"/>
                  </a:lnTo>
                  <a:lnTo>
                    <a:pt x="815969" y="2297217"/>
                  </a:lnTo>
                  <a:lnTo>
                    <a:pt x="791557" y="2335050"/>
                  </a:lnTo>
                  <a:lnTo>
                    <a:pt x="767475" y="2373114"/>
                  </a:lnTo>
                  <a:lnTo>
                    <a:pt x="743723" y="2411405"/>
                  </a:lnTo>
                  <a:lnTo>
                    <a:pt x="720304" y="2449924"/>
                  </a:lnTo>
                  <a:lnTo>
                    <a:pt x="697220" y="2488666"/>
                  </a:lnTo>
                  <a:lnTo>
                    <a:pt x="674473" y="2527631"/>
                  </a:lnTo>
                  <a:lnTo>
                    <a:pt x="652064" y="2566817"/>
                  </a:lnTo>
                  <a:lnTo>
                    <a:pt x="629997" y="2606221"/>
                  </a:lnTo>
                  <a:lnTo>
                    <a:pt x="608272" y="2645841"/>
                  </a:lnTo>
                  <a:lnTo>
                    <a:pt x="586892" y="2685675"/>
                  </a:lnTo>
                  <a:lnTo>
                    <a:pt x="565860" y="2725722"/>
                  </a:lnTo>
                  <a:lnTo>
                    <a:pt x="545176" y="2765979"/>
                  </a:lnTo>
                  <a:lnTo>
                    <a:pt x="524843" y="2806444"/>
                  </a:lnTo>
                  <a:lnTo>
                    <a:pt x="504863" y="2847116"/>
                  </a:lnTo>
                  <a:lnTo>
                    <a:pt x="485237" y="2887992"/>
                  </a:lnTo>
                  <a:lnTo>
                    <a:pt x="465969" y="2929071"/>
                  </a:lnTo>
                  <a:lnTo>
                    <a:pt x="447060" y="2970349"/>
                  </a:lnTo>
                  <a:lnTo>
                    <a:pt x="428512" y="3011826"/>
                  </a:lnTo>
                  <a:lnTo>
                    <a:pt x="410326" y="3053499"/>
                  </a:lnTo>
                  <a:lnTo>
                    <a:pt x="392506" y="3095367"/>
                  </a:lnTo>
                  <a:lnTo>
                    <a:pt x="375053" y="3137426"/>
                  </a:lnTo>
                  <a:lnTo>
                    <a:pt x="357968" y="3179676"/>
                  </a:lnTo>
                  <a:lnTo>
                    <a:pt x="341255" y="3222114"/>
                  </a:lnTo>
                  <a:lnTo>
                    <a:pt x="324915" y="3264739"/>
                  </a:lnTo>
                  <a:lnTo>
                    <a:pt x="308949" y="3307547"/>
                  </a:lnTo>
                  <a:lnTo>
                    <a:pt x="293361" y="3350538"/>
                  </a:lnTo>
                  <a:lnTo>
                    <a:pt x="278152" y="3393709"/>
                  </a:lnTo>
                  <a:lnTo>
                    <a:pt x="263324" y="3437058"/>
                  </a:lnTo>
                  <a:lnTo>
                    <a:pt x="248878" y="3480584"/>
                  </a:lnTo>
                  <a:lnTo>
                    <a:pt x="234818" y="3524283"/>
                  </a:lnTo>
                  <a:lnTo>
                    <a:pt x="221145" y="3568155"/>
                  </a:lnTo>
                  <a:lnTo>
                    <a:pt x="207861" y="3612197"/>
                  </a:lnTo>
                  <a:lnTo>
                    <a:pt x="194968" y="3656407"/>
                  </a:lnTo>
                  <a:lnTo>
                    <a:pt x="182469" y="3700783"/>
                  </a:lnTo>
                  <a:lnTo>
                    <a:pt x="170364" y="3745323"/>
                  </a:lnTo>
                  <a:lnTo>
                    <a:pt x="158656" y="3790025"/>
                  </a:lnTo>
                  <a:lnTo>
                    <a:pt x="147348" y="3834888"/>
                  </a:lnTo>
                  <a:lnTo>
                    <a:pt x="136441" y="3879908"/>
                  </a:lnTo>
                  <a:lnTo>
                    <a:pt x="125936" y="3925085"/>
                  </a:lnTo>
                  <a:lnTo>
                    <a:pt x="115837" y="3970416"/>
                  </a:lnTo>
                  <a:lnTo>
                    <a:pt x="106146" y="4015899"/>
                  </a:lnTo>
                  <a:lnTo>
                    <a:pt x="96863" y="4061532"/>
                  </a:lnTo>
                  <a:lnTo>
                    <a:pt x="87991" y="4107313"/>
                  </a:lnTo>
                  <a:lnTo>
                    <a:pt x="79533" y="4153240"/>
                  </a:lnTo>
                  <a:lnTo>
                    <a:pt x="71490" y="4199311"/>
                  </a:lnTo>
                  <a:lnTo>
                    <a:pt x="63864" y="4245524"/>
                  </a:lnTo>
                  <a:lnTo>
                    <a:pt x="56657" y="4291877"/>
                  </a:lnTo>
                  <a:lnTo>
                    <a:pt x="49871" y="4338368"/>
                  </a:lnTo>
                  <a:lnTo>
                    <a:pt x="43509" y="4384996"/>
                  </a:lnTo>
                  <a:lnTo>
                    <a:pt x="37572" y="4431757"/>
                  </a:lnTo>
                  <a:lnTo>
                    <a:pt x="32062" y="4478650"/>
                  </a:lnTo>
                  <a:lnTo>
                    <a:pt x="26982" y="4525673"/>
                  </a:lnTo>
                  <a:lnTo>
                    <a:pt x="22332" y="4572824"/>
                  </a:lnTo>
                  <a:lnTo>
                    <a:pt x="18116" y="4620102"/>
                  </a:lnTo>
                  <a:lnTo>
                    <a:pt x="14335" y="4667503"/>
                  </a:lnTo>
                  <a:lnTo>
                    <a:pt x="10992" y="4715026"/>
                  </a:lnTo>
                  <a:lnTo>
                    <a:pt x="8087" y="4762669"/>
                  </a:lnTo>
                  <a:lnTo>
                    <a:pt x="5625" y="4810430"/>
                  </a:lnTo>
                  <a:lnTo>
                    <a:pt x="3605" y="4858306"/>
                  </a:lnTo>
                  <a:lnTo>
                    <a:pt x="2031" y="4906297"/>
                  </a:lnTo>
                  <a:lnTo>
                    <a:pt x="904" y="4954400"/>
                  </a:lnTo>
                  <a:lnTo>
                    <a:pt x="226" y="5002613"/>
                  </a:lnTo>
                  <a:lnTo>
                    <a:pt x="0" y="5050933"/>
                  </a:lnTo>
                  <a:lnTo>
                    <a:pt x="226" y="5099253"/>
                  </a:lnTo>
                  <a:lnTo>
                    <a:pt x="904" y="5147466"/>
                  </a:lnTo>
                  <a:lnTo>
                    <a:pt x="2031" y="5195569"/>
                  </a:lnTo>
                  <a:lnTo>
                    <a:pt x="3605" y="5243560"/>
                  </a:lnTo>
                  <a:lnTo>
                    <a:pt x="5625" y="5291436"/>
                  </a:lnTo>
                  <a:lnTo>
                    <a:pt x="8087" y="5339197"/>
                  </a:lnTo>
                  <a:lnTo>
                    <a:pt x="10992" y="5386840"/>
                  </a:lnTo>
                  <a:lnTo>
                    <a:pt x="14335" y="5434363"/>
                  </a:lnTo>
                  <a:lnTo>
                    <a:pt x="18116" y="5481764"/>
                  </a:lnTo>
                  <a:lnTo>
                    <a:pt x="22332" y="5529042"/>
                  </a:lnTo>
                  <a:lnTo>
                    <a:pt x="26982" y="5576193"/>
                  </a:lnTo>
                  <a:lnTo>
                    <a:pt x="32062" y="5623216"/>
                  </a:lnTo>
                  <a:lnTo>
                    <a:pt x="37572" y="5670109"/>
                  </a:lnTo>
                  <a:lnTo>
                    <a:pt x="43509" y="5716870"/>
                  </a:lnTo>
                  <a:lnTo>
                    <a:pt x="49871" y="5763497"/>
                  </a:lnTo>
                  <a:lnTo>
                    <a:pt x="56657" y="5809989"/>
                  </a:lnTo>
                  <a:lnTo>
                    <a:pt x="63864" y="5856342"/>
                  </a:lnTo>
                  <a:lnTo>
                    <a:pt x="71490" y="5902555"/>
                  </a:lnTo>
                  <a:lnTo>
                    <a:pt x="79533" y="5948626"/>
                  </a:lnTo>
                  <a:lnTo>
                    <a:pt x="87991" y="5994553"/>
                  </a:lnTo>
                  <a:lnTo>
                    <a:pt x="96863" y="6040334"/>
                  </a:lnTo>
                  <a:lnTo>
                    <a:pt x="106146" y="6085967"/>
                  </a:lnTo>
                  <a:lnTo>
                    <a:pt x="115837" y="6131450"/>
                  </a:lnTo>
                  <a:lnTo>
                    <a:pt x="125936" y="6176781"/>
                  </a:lnTo>
                  <a:lnTo>
                    <a:pt x="136441" y="6221957"/>
                  </a:lnTo>
                  <a:lnTo>
                    <a:pt x="147348" y="6266978"/>
                  </a:lnTo>
                  <a:lnTo>
                    <a:pt x="158656" y="6311840"/>
                  </a:lnTo>
                  <a:lnTo>
                    <a:pt x="170364" y="6356543"/>
                  </a:lnTo>
                  <a:lnTo>
                    <a:pt x="182469" y="6401083"/>
                  </a:lnTo>
                  <a:lnTo>
                    <a:pt x="194968" y="6445459"/>
                  </a:lnTo>
                  <a:lnTo>
                    <a:pt x="207861" y="6489669"/>
                  </a:lnTo>
                  <a:lnTo>
                    <a:pt x="221145" y="6533711"/>
                  </a:lnTo>
                  <a:lnTo>
                    <a:pt x="234818" y="6577583"/>
                  </a:lnTo>
                  <a:lnTo>
                    <a:pt x="248878" y="6621282"/>
                  </a:lnTo>
                  <a:lnTo>
                    <a:pt x="263324" y="6664808"/>
                  </a:lnTo>
                  <a:lnTo>
                    <a:pt x="278152" y="6708157"/>
                  </a:lnTo>
                  <a:lnTo>
                    <a:pt x="293361" y="6751328"/>
                  </a:lnTo>
                  <a:lnTo>
                    <a:pt x="308949" y="6794318"/>
                  </a:lnTo>
                  <a:lnTo>
                    <a:pt x="324915" y="6837127"/>
                  </a:lnTo>
                  <a:lnTo>
                    <a:pt x="341255" y="6879751"/>
                  </a:lnTo>
                  <a:lnTo>
                    <a:pt x="357968" y="6922190"/>
                  </a:lnTo>
                  <a:lnTo>
                    <a:pt x="375053" y="6964439"/>
                  </a:lnTo>
                  <a:lnTo>
                    <a:pt x="392506" y="7006499"/>
                  </a:lnTo>
                  <a:lnTo>
                    <a:pt x="403626" y="7032625"/>
                  </a:lnTo>
                  <a:lnTo>
                    <a:pt x="5466567" y="7032625"/>
                  </a:lnTo>
                  <a:lnTo>
                    <a:pt x="5466567" y="16904"/>
                  </a:lnTo>
                  <a:lnTo>
                    <a:pt x="5386840" y="10992"/>
                  </a:lnTo>
                  <a:lnTo>
                    <a:pt x="5291436" y="5625"/>
                  </a:lnTo>
                  <a:lnTo>
                    <a:pt x="5195569" y="2031"/>
                  </a:lnTo>
                  <a:lnTo>
                    <a:pt x="5099253" y="226"/>
                  </a:lnTo>
                  <a:lnTo>
                    <a:pt x="5050933" y="0"/>
                  </a:lnTo>
                  <a:close/>
                </a:path>
              </a:pathLst>
            </a:custGeom>
            <a:solidFill>
              <a:srgbClr val="0035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56176" y="1877567"/>
              <a:ext cx="3099816" cy="449884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144930" y="6534247"/>
            <a:ext cx="3896146" cy="35156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fr-FR" sz="2800" spc="-10" dirty="0">
                <a:solidFill>
                  <a:srgbClr val="FFFFFF"/>
                </a:solidFill>
                <a:latin typeface="Arial Black"/>
                <a:cs typeface="Arial Black"/>
              </a:rPr>
              <a:t>FORMATION INTRA-INTER ENTREPRISE</a:t>
            </a:r>
          </a:p>
          <a:p>
            <a:pPr>
              <a:spcBef>
                <a:spcPts val="100"/>
              </a:spcBef>
            </a:pPr>
            <a:r>
              <a:rPr lang="fr-FR" sz="2800" spc="-50" dirty="0">
                <a:solidFill>
                  <a:srgbClr val="FFFFFF"/>
                </a:solidFill>
                <a:latin typeface="Arial Black"/>
                <a:cs typeface="Arial Black"/>
              </a:rPr>
              <a:t>—</a:t>
            </a:r>
            <a:endParaRPr lang="fr-FR" sz="2800" spc="-10" dirty="0">
              <a:solidFill>
                <a:srgbClr val="FFFFFF"/>
              </a:solidFill>
              <a:latin typeface="Arial Black"/>
              <a:cs typeface="Arial Black"/>
            </a:endParaRPr>
          </a:p>
          <a:p>
            <a:pPr>
              <a:spcBef>
                <a:spcPts val="100"/>
              </a:spcBef>
            </a:pPr>
            <a:r>
              <a:rPr sz="2800" spc="-10" dirty="0">
                <a:solidFill>
                  <a:srgbClr val="FFFFFF"/>
                </a:solidFill>
                <a:latin typeface="Arial Black"/>
                <a:cs typeface="Arial Black"/>
              </a:rPr>
              <a:t>MANAGEMENT</a:t>
            </a:r>
            <a:endParaRPr sz="2800" dirty="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45"/>
              </a:spcBef>
            </a:pPr>
            <a:r>
              <a:rPr sz="2800" spc="-50" dirty="0">
                <a:solidFill>
                  <a:srgbClr val="FFFFFF"/>
                </a:solidFill>
                <a:latin typeface="Arial Black"/>
                <a:cs typeface="Arial Black"/>
              </a:rPr>
              <a:t>—</a:t>
            </a:r>
            <a:endParaRPr sz="2800" dirty="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r>
              <a:rPr sz="2800" spc="-25" dirty="0">
                <a:solidFill>
                  <a:srgbClr val="FFFFFF"/>
                </a:solidFill>
                <a:latin typeface="Arial Black"/>
                <a:cs typeface="Arial Black"/>
              </a:rPr>
              <a:t>R.H</a:t>
            </a:r>
            <a:endParaRPr sz="2800" dirty="0">
              <a:latin typeface="Arial Black"/>
              <a:cs typeface="Arial Black"/>
            </a:endParaRPr>
          </a:p>
          <a:p>
            <a:pPr marR="1096010">
              <a:lnSpc>
                <a:spcPct val="104299"/>
              </a:lnSpc>
            </a:pPr>
            <a:r>
              <a:rPr sz="2800" spc="-50" dirty="0">
                <a:solidFill>
                  <a:srgbClr val="FFFFFF"/>
                </a:solidFill>
                <a:latin typeface="Arial Black"/>
                <a:cs typeface="Arial Black"/>
              </a:rPr>
              <a:t>— </a:t>
            </a:r>
            <a:r>
              <a:rPr sz="2800" spc="-10" dirty="0">
                <a:solidFill>
                  <a:srgbClr val="FFFFFF"/>
                </a:solidFill>
                <a:latin typeface="Arial Black"/>
                <a:cs typeface="Arial Black"/>
              </a:rPr>
              <a:t>GESTION</a:t>
            </a:r>
            <a:endParaRPr sz="2800" dirty="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r>
              <a:rPr sz="2800" spc="-10" dirty="0">
                <a:solidFill>
                  <a:srgbClr val="FFFFFF"/>
                </a:solidFill>
                <a:latin typeface="Arial Black"/>
                <a:cs typeface="Arial Black"/>
              </a:rPr>
              <a:t>D’ENTREPRISE</a:t>
            </a:r>
            <a:endParaRPr sz="280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6500" cy="7402830"/>
            <a:chOff x="0" y="0"/>
            <a:chExt cx="7556500" cy="74028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3325" cy="41816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75" y="1285023"/>
              <a:ext cx="7553325" cy="5981700"/>
            </a:xfrm>
            <a:custGeom>
              <a:avLst/>
              <a:gdLst/>
              <a:ahLst/>
              <a:cxnLst/>
              <a:rect l="l" t="t" r="r" b="b"/>
              <a:pathLst>
                <a:path w="7553325" h="5981700">
                  <a:moveTo>
                    <a:pt x="7553325" y="0"/>
                  </a:moveTo>
                  <a:lnTo>
                    <a:pt x="4109313" y="0"/>
                  </a:lnTo>
                  <a:lnTo>
                    <a:pt x="3774922" y="0"/>
                  </a:lnTo>
                  <a:lnTo>
                    <a:pt x="3440455" y="0"/>
                  </a:lnTo>
                  <a:lnTo>
                    <a:pt x="3385401" y="12687"/>
                  </a:lnTo>
                  <a:lnTo>
                    <a:pt x="3275901" y="12687"/>
                  </a:lnTo>
                  <a:lnTo>
                    <a:pt x="3221469" y="25387"/>
                  </a:lnTo>
                  <a:lnTo>
                    <a:pt x="3167253" y="25387"/>
                  </a:lnTo>
                  <a:lnTo>
                    <a:pt x="3113278" y="38087"/>
                  </a:lnTo>
                  <a:lnTo>
                    <a:pt x="3059519" y="38087"/>
                  </a:lnTo>
                  <a:lnTo>
                    <a:pt x="3005988" y="50787"/>
                  </a:lnTo>
                  <a:lnTo>
                    <a:pt x="2952699" y="50787"/>
                  </a:lnTo>
                  <a:lnTo>
                    <a:pt x="2899651" y="63487"/>
                  </a:lnTo>
                  <a:lnTo>
                    <a:pt x="2846857" y="63487"/>
                  </a:lnTo>
                  <a:lnTo>
                    <a:pt x="2689974" y="101587"/>
                  </a:lnTo>
                  <a:lnTo>
                    <a:pt x="2638209" y="101587"/>
                  </a:lnTo>
                  <a:lnTo>
                    <a:pt x="2087473" y="241287"/>
                  </a:lnTo>
                  <a:lnTo>
                    <a:pt x="2039226" y="266687"/>
                  </a:lnTo>
                  <a:lnTo>
                    <a:pt x="1943709" y="292087"/>
                  </a:lnTo>
                  <a:lnTo>
                    <a:pt x="1896440" y="317487"/>
                  </a:lnTo>
                  <a:lnTo>
                    <a:pt x="1802930" y="342887"/>
                  </a:lnTo>
                  <a:lnTo>
                    <a:pt x="1756689" y="368287"/>
                  </a:lnTo>
                  <a:lnTo>
                    <a:pt x="1710804" y="380987"/>
                  </a:lnTo>
                  <a:lnTo>
                    <a:pt x="1665262" y="406387"/>
                  </a:lnTo>
                  <a:lnTo>
                    <a:pt x="1620088" y="419087"/>
                  </a:lnTo>
                  <a:lnTo>
                    <a:pt x="1575269" y="444487"/>
                  </a:lnTo>
                  <a:lnTo>
                    <a:pt x="1530832" y="457187"/>
                  </a:lnTo>
                  <a:lnTo>
                    <a:pt x="1486750" y="482587"/>
                  </a:lnTo>
                  <a:lnTo>
                    <a:pt x="1443062" y="495287"/>
                  </a:lnTo>
                  <a:lnTo>
                    <a:pt x="1356817" y="546087"/>
                  </a:lnTo>
                  <a:lnTo>
                    <a:pt x="1314284" y="558787"/>
                  </a:lnTo>
                  <a:lnTo>
                    <a:pt x="1189062" y="634987"/>
                  </a:lnTo>
                  <a:lnTo>
                    <a:pt x="1148143" y="647687"/>
                  </a:lnTo>
                  <a:lnTo>
                    <a:pt x="1067523" y="698487"/>
                  </a:lnTo>
                  <a:lnTo>
                    <a:pt x="988606" y="749287"/>
                  </a:lnTo>
                  <a:lnTo>
                    <a:pt x="911402" y="800087"/>
                  </a:lnTo>
                  <a:lnTo>
                    <a:pt x="835964" y="850887"/>
                  </a:lnTo>
                  <a:lnTo>
                    <a:pt x="762330" y="901687"/>
                  </a:lnTo>
                  <a:lnTo>
                    <a:pt x="690524" y="952487"/>
                  </a:lnTo>
                  <a:lnTo>
                    <a:pt x="620598" y="1003287"/>
                  </a:lnTo>
                  <a:lnTo>
                    <a:pt x="586346" y="1041387"/>
                  </a:lnTo>
                  <a:lnTo>
                    <a:pt x="552564" y="1066787"/>
                  </a:lnTo>
                  <a:lnTo>
                    <a:pt x="519277" y="1092187"/>
                  </a:lnTo>
                  <a:lnTo>
                    <a:pt x="486486" y="1117587"/>
                  </a:lnTo>
                  <a:lnTo>
                    <a:pt x="454177" y="1155687"/>
                  </a:lnTo>
                  <a:lnTo>
                    <a:pt x="422376" y="1181087"/>
                  </a:lnTo>
                  <a:lnTo>
                    <a:pt x="391071" y="1206487"/>
                  </a:lnTo>
                  <a:lnTo>
                    <a:pt x="360273" y="1244587"/>
                  </a:lnTo>
                  <a:lnTo>
                    <a:pt x="329996" y="1269987"/>
                  </a:lnTo>
                  <a:lnTo>
                    <a:pt x="300240" y="1295387"/>
                  </a:lnTo>
                  <a:lnTo>
                    <a:pt x="270992" y="1333487"/>
                  </a:lnTo>
                  <a:lnTo>
                    <a:pt x="242277" y="1358887"/>
                  </a:lnTo>
                  <a:lnTo>
                    <a:pt x="214096" y="1396987"/>
                  </a:lnTo>
                  <a:lnTo>
                    <a:pt x="186448" y="1422387"/>
                  </a:lnTo>
                  <a:lnTo>
                    <a:pt x="159334" y="1460487"/>
                  </a:lnTo>
                  <a:lnTo>
                    <a:pt x="132765" y="1485887"/>
                  </a:lnTo>
                  <a:lnTo>
                    <a:pt x="106756" y="1523987"/>
                  </a:lnTo>
                  <a:lnTo>
                    <a:pt x="81292" y="1549387"/>
                  </a:lnTo>
                  <a:lnTo>
                    <a:pt x="56388" y="1587487"/>
                  </a:lnTo>
                  <a:lnTo>
                    <a:pt x="32042" y="1625587"/>
                  </a:lnTo>
                  <a:lnTo>
                    <a:pt x="8267" y="1650987"/>
                  </a:lnTo>
                  <a:lnTo>
                    <a:pt x="0" y="1663687"/>
                  </a:lnTo>
                  <a:lnTo>
                    <a:pt x="0" y="4305287"/>
                  </a:lnTo>
                  <a:lnTo>
                    <a:pt x="8267" y="4317987"/>
                  </a:lnTo>
                  <a:lnTo>
                    <a:pt x="32042" y="4356087"/>
                  </a:lnTo>
                  <a:lnTo>
                    <a:pt x="56388" y="4381487"/>
                  </a:lnTo>
                  <a:lnTo>
                    <a:pt x="81292" y="4419587"/>
                  </a:lnTo>
                  <a:lnTo>
                    <a:pt x="106756" y="4444987"/>
                  </a:lnTo>
                  <a:lnTo>
                    <a:pt x="132765" y="4483087"/>
                  </a:lnTo>
                  <a:lnTo>
                    <a:pt x="159334" y="4508487"/>
                  </a:lnTo>
                  <a:lnTo>
                    <a:pt x="186448" y="4546587"/>
                  </a:lnTo>
                  <a:lnTo>
                    <a:pt x="214096" y="4571987"/>
                  </a:lnTo>
                  <a:lnTo>
                    <a:pt x="242277" y="4610087"/>
                  </a:lnTo>
                  <a:lnTo>
                    <a:pt x="270992" y="4635487"/>
                  </a:lnTo>
                  <a:lnTo>
                    <a:pt x="300240" y="4673587"/>
                  </a:lnTo>
                  <a:lnTo>
                    <a:pt x="329996" y="4698987"/>
                  </a:lnTo>
                  <a:lnTo>
                    <a:pt x="360273" y="4724387"/>
                  </a:lnTo>
                  <a:lnTo>
                    <a:pt x="391071" y="4762487"/>
                  </a:lnTo>
                  <a:lnTo>
                    <a:pt x="422376" y="4787887"/>
                  </a:lnTo>
                  <a:lnTo>
                    <a:pt x="454177" y="4813287"/>
                  </a:lnTo>
                  <a:lnTo>
                    <a:pt x="486486" y="4851387"/>
                  </a:lnTo>
                  <a:lnTo>
                    <a:pt x="519277" y="4876787"/>
                  </a:lnTo>
                  <a:lnTo>
                    <a:pt x="552564" y="4902187"/>
                  </a:lnTo>
                  <a:lnTo>
                    <a:pt x="586346" y="4940287"/>
                  </a:lnTo>
                  <a:lnTo>
                    <a:pt x="620598" y="4965687"/>
                  </a:lnTo>
                  <a:lnTo>
                    <a:pt x="690524" y="5016487"/>
                  </a:lnTo>
                  <a:lnTo>
                    <a:pt x="762330" y="5067287"/>
                  </a:lnTo>
                  <a:lnTo>
                    <a:pt x="835964" y="5118087"/>
                  </a:lnTo>
                  <a:lnTo>
                    <a:pt x="911402" y="5168887"/>
                  </a:lnTo>
                  <a:lnTo>
                    <a:pt x="988606" y="5219687"/>
                  </a:lnTo>
                  <a:lnTo>
                    <a:pt x="1067523" y="5270487"/>
                  </a:lnTo>
                  <a:lnTo>
                    <a:pt x="1189062" y="5346687"/>
                  </a:lnTo>
                  <a:lnTo>
                    <a:pt x="1230401" y="5359387"/>
                  </a:lnTo>
                  <a:lnTo>
                    <a:pt x="1356817" y="5435587"/>
                  </a:lnTo>
                  <a:lnTo>
                    <a:pt x="1399743" y="5448287"/>
                  </a:lnTo>
                  <a:lnTo>
                    <a:pt x="1486750" y="5499087"/>
                  </a:lnTo>
                  <a:lnTo>
                    <a:pt x="1530832" y="5511787"/>
                  </a:lnTo>
                  <a:lnTo>
                    <a:pt x="1575269" y="5537187"/>
                  </a:lnTo>
                  <a:lnTo>
                    <a:pt x="1620088" y="5549887"/>
                  </a:lnTo>
                  <a:lnTo>
                    <a:pt x="1665262" y="5575287"/>
                  </a:lnTo>
                  <a:lnTo>
                    <a:pt x="1710804" y="5587987"/>
                  </a:lnTo>
                  <a:lnTo>
                    <a:pt x="1756689" y="5613387"/>
                  </a:lnTo>
                  <a:lnTo>
                    <a:pt x="1849513" y="5638787"/>
                  </a:lnTo>
                  <a:lnTo>
                    <a:pt x="1896440" y="5664187"/>
                  </a:lnTo>
                  <a:lnTo>
                    <a:pt x="2039226" y="5702287"/>
                  </a:lnTo>
                  <a:lnTo>
                    <a:pt x="2087473" y="5727687"/>
                  </a:lnTo>
                  <a:lnTo>
                    <a:pt x="2689974" y="5880087"/>
                  </a:lnTo>
                  <a:lnTo>
                    <a:pt x="2742006" y="5880087"/>
                  </a:lnTo>
                  <a:lnTo>
                    <a:pt x="2846857" y="5905487"/>
                  </a:lnTo>
                  <a:lnTo>
                    <a:pt x="2899651" y="5905487"/>
                  </a:lnTo>
                  <a:lnTo>
                    <a:pt x="3005988" y="5930887"/>
                  </a:lnTo>
                  <a:lnTo>
                    <a:pt x="3059519" y="5930887"/>
                  </a:lnTo>
                  <a:lnTo>
                    <a:pt x="3113278" y="5943587"/>
                  </a:lnTo>
                  <a:lnTo>
                    <a:pt x="3167253" y="5943587"/>
                  </a:lnTo>
                  <a:lnTo>
                    <a:pt x="3221469" y="5956287"/>
                  </a:lnTo>
                  <a:lnTo>
                    <a:pt x="3330537" y="5956287"/>
                  </a:lnTo>
                  <a:lnTo>
                    <a:pt x="3385401" y="5968987"/>
                  </a:lnTo>
                  <a:lnTo>
                    <a:pt x="3606825" y="5968987"/>
                  </a:lnTo>
                  <a:lnTo>
                    <a:pt x="3662667" y="5981687"/>
                  </a:lnTo>
                  <a:lnTo>
                    <a:pt x="3887101" y="5981687"/>
                  </a:lnTo>
                  <a:lnTo>
                    <a:pt x="3942943" y="5968987"/>
                  </a:lnTo>
                  <a:lnTo>
                    <a:pt x="4164368" y="5968987"/>
                  </a:lnTo>
                  <a:lnTo>
                    <a:pt x="4219219" y="5956287"/>
                  </a:lnTo>
                  <a:lnTo>
                    <a:pt x="4328299" y="5956287"/>
                  </a:lnTo>
                  <a:lnTo>
                    <a:pt x="4382503" y="5943587"/>
                  </a:lnTo>
                  <a:lnTo>
                    <a:pt x="4436491" y="5943587"/>
                  </a:lnTo>
                  <a:lnTo>
                    <a:pt x="4490250" y="5930887"/>
                  </a:lnTo>
                  <a:lnTo>
                    <a:pt x="4543780" y="5930887"/>
                  </a:lnTo>
                  <a:lnTo>
                    <a:pt x="4650117" y="5905487"/>
                  </a:lnTo>
                  <a:lnTo>
                    <a:pt x="4702924" y="5905487"/>
                  </a:lnTo>
                  <a:lnTo>
                    <a:pt x="4807763" y="5880087"/>
                  </a:lnTo>
                  <a:lnTo>
                    <a:pt x="4859794" y="5880087"/>
                  </a:lnTo>
                  <a:lnTo>
                    <a:pt x="5462308" y="5727687"/>
                  </a:lnTo>
                  <a:lnTo>
                    <a:pt x="5510555" y="5702287"/>
                  </a:lnTo>
                  <a:lnTo>
                    <a:pt x="5653341" y="5664187"/>
                  </a:lnTo>
                  <a:lnTo>
                    <a:pt x="5700268" y="5638787"/>
                  </a:lnTo>
                  <a:lnTo>
                    <a:pt x="5793105" y="5613387"/>
                  </a:lnTo>
                  <a:lnTo>
                    <a:pt x="5838990" y="5587987"/>
                  </a:lnTo>
                  <a:lnTo>
                    <a:pt x="5884532" y="5575287"/>
                  </a:lnTo>
                  <a:lnTo>
                    <a:pt x="5929706" y="5549887"/>
                  </a:lnTo>
                  <a:lnTo>
                    <a:pt x="5974524" y="5537187"/>
                  </a:lnTo>
                  <a:lnTo>
                    <a:pt x="6018962" y="5511787"/>
                  </a:lnTo>
                  <a:lnTo>
                    <a:pt x="6063043" y="5499087"/>
                  </a:lnTo>
                  <a:lnTo>
                    <a:pt x="6150051" y="5448287"/>
                  </a:lnTo>
                  <a:lnTo>
                    <a:pt x="6192977" y="5435587"/>
                  </a:lnTo>
                  <a:lnTo>
                    <a:pt x="6319393" y="5359387"/>
                  </a:lnTo>
                  <a:lnTo>
                    <a:pt x="6360731" y="5346687"/>
                  </a:lnTo>
                  <a:lnTo>
                    <a:pt x="6482283" y="5270487"/>
                  </a:lnTo>
                  <a:lnTo>
                    <a:pt x="6561201" y="5219687"/>
                  </a:lnTo>
                  <a:lnTo>
                    <a:pt x="6638404" y="5168887"/>
                  </a:lnTo>
                  <a:lnTo>
                    <a:pt x="6713842" y="5118087"/>
                  </a:lnTo>
                  <a:lnTo>
                    <a:pt x="6787477" y="5067287"/>
                  </a:lnTo>
                  <a:lnTo>
                    <a:pt x="6859283" y="5016487"/>
                  </a:lnTo>
                  <a:lnTo>
                    <a:pt x="6929221" y="4965687"/>
                  </a:lnTo>
                  <a:lnTo>
                    <a:pt x="6963486" y="4940287"/>
                  </a:lnTo>
                  <a:lnTo>
                    <a:pt x="6997255" y="4902187"/>
                  </a:lnTo>
                  <a:lnTo>
                    <a:pt x="7030542" y="4876787"/>
                  </a:lnTo>
                  <a:lnTo>
                    <a:pt x="7063346" y="4851387"/>
                  </a:lnTo>
                  <a:lnTo>
                    <a:pt x="7095642" y="4813287"/>
                  </a:lnTo>
                  <a:lnTo>
                    <a:pt x="7127456" y="4787887"/>
                  </a:lnTo>
                  <a:lnTo>
                    <a:pt x="7158761" y="4762487"/>
                  </a:lnTo>
                  <a:lnTo>
                    <a:pt x="7189546" y="4724387"/>
                  </a:lnTo>
                  <a:lnTo>
                    <a:pt x="7219836" y="4698987"/>
                  </a:lnTo>
                  <a:lnTo>
                    <a:pt x="7249592" y="4673587"/>
                  </a:lnTo>
                  <a:lnTo>
                    <a:pt x="7278840" y="4635487"/>
                  </a:lnTo>
                  <a:lnTo>
                    <a:pt x="7307554" y="4610087"/>
                  </a:lnTo>
                  <a:lnTo>
                    <a:pt x="7335736" y="4571987"/>
                  </a:lnTo>
                  <a:lnTo>
                    <a:pt x="7363384" y="4546587"/>
                  </a:lnTo>
                  <a:lnTo>
                    <a:pt x="7390498" y="4508487"/>
                  </a:lnTo>
                  <a:lnTo>
                    <a:pt x="7417067" y="4483087"/>
                  </a:lnTo>
                  <a:lnTo>
                    <a:pt x="7443089" y="4444987"/>
                  </a:lnTo>
                  <a:lnTo>
                    <a:pt x="7468552" y="4419587"/>
                  </a:lnTo>
                  <a:lnTo>
                    <a:pt x="7493457" y="4381487"/>
                  </a:lnTo>
                  <a:lnTo>
                    <a:pt x="7517803" y="4356087"/>
                  </a:lnTo>
                  <a:lnTo>
                    <a:pt x="7541577" y="4317987"/>
                  </a:lnTo>
                  <a:lnTo>
                    <a:pt x="7553325" y="4305287"/>
                  </a:lnTo>
                  <a:lnTo>
                    <a:pt x="7553325" y="1676387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3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75" y="1382902"/>
              <a:ext cx="7553325" cy="6019800"/>
            </a:xfrm>
            <a:custGeom>
              <a:avLst/>
              <a:gdLst/>
              <a:ahLst/>
              <a:cxnLst/>
              <a:rect l="l" t="t" r="r" b="b"/>
              <a:pathLst>
                <a:path w="7553325" h="6019800">
                  <a:moveTo>
                    <a:pt x="7553312" y="1790700"/>
                  </a:moveTo>
                  <a:lnTo>
                    <a:pt x="7540053" y="1765300"/>
                  </a:lnTo>
                  <a:lnTo>
                    <a:pt x="7517701" y="1727200"/>
                  </a:lnTo>
                  <a:lnTo>
                    <a:pt x="7494791" y="1701800"/>
                  </a:lnTo>
                  <a:lnTo>
                    <a:pt x="7471308" y="1663700"/>
                  </a:lnTo>
                  <a:lnTo>
                    <a:pt x="7447267" y="1625600"/>
                  </a:lnTo>
                  <a:lnTo>
                    <a:pt x="7422667" y="1600200"/>
                  </a:lnTo>
                  <a:lnTo>
                    <a:pt x="7397521" y="1562100"/>
                  </a:lnTo>
                  <a:lnTo>
                    <a:pt x="7371829" y="1524000"/>
                  </a:lnTo>
                  <a:lnTo>
                    <a:pt x="7345591" y="1498600"/>
                  </a:lnTo>
                  <a:lnTo>
                    <a:pt x="7318832" y="1460500"/>
                  </a:lnTo>
                  <a:lnTo>
                    <a:pt x="7291527" y="1435100"/>
                  </a:lnTo>
                  <a:lnTo>
                    <a:pt x="7263689" y="1397000"/>
                  </a:lnTo>
                  <a:lnTo>
                    <a:pt x="7235330" y="1371600"/>
                  </a:lnTo>
                  <a:lnTo>
                    <a:pt x="7206450" y="1333500"/>
                  </a:lnTo>
                  <a:lnTo>
                    <a:pt x="7177062" y="1308100"/>
                  </a:lnTo>
                  <a:lnTo>
                    <a:pt x="7147166" y="1270000"/>
                  </a:lnTo>
                  <a:lnTo>
                    <a:pt x="7116750" y="1244600"/>
                  </a:lnTo>
                  <a:lnTo>
                    <a:pt x="7085838" y="1206500"/>
                  </a:lnTo>
                  <a:lnTo>
                    <a:pt x="7054431" y="1181100"/>
                  </a:lnTo>
                  <a:lnTo>
                    <a:pt x="7022528" y="1155700"/>
                  </a:lnTo>
                  <a:lnTo>
                    <a:pt x="6990143" y="1117600"/>
                  </a:lnTo>
                  <a:lnTo>
                    <a:pt x="6957276" y="1092200"/>
                  </a:lnTo>
                  <a:lnTo>
                    <a:pt x="6923913" y="1066800"/>
                  </a:lnTo>
                  <a:lnTo>
                    <a:pt x="6890093" y="1041400"/>
                  </a:lnTo>
                  <a:lnTo>
                    <a:pt x="6855790" y="1003300"/>
                  </a:lnTo>
                  <a:lnTo>
                    <a:pt x="6821030" y="977900"/>
                  </a:lnTo>
                  <a:lnTo>
                    <a:pt x="6750113" y="927100"/>
                  </a:lnTo>
                  <a:lnTo>
                    <a:pt x="6677406" y="876300"/>
                  </a:lnTo>
                  <a:lnTo>
                    <a:pt x="6640373" y="838200"/>
                  </a:lnTo>
                  <a:lnTo>
                    <a:pt x="6602908" y="812800"/>
                  </a:lnTo>
                  <a:lnTo>
                    <a:pt x="6526670" y="762000"/>
                  </a:lnTo>
                  <a:lnTo>
                    <a:pt x="6448730" y="711200"/>
                  </a:lnTo>
                  <a:lnTo>
                    <a:pt x="6409131" y="698500"/>
                  </a:lnTo>
                  <a:lnTo>
                    <a:pt x="6328702" y="647700"/>
                  </a:lnTo>
                  <a:lnTo>
                    <a:pt x="6205055" y="571500"/>
                  </a:lnTo>
                  <a:lnTo>
                    <a:pt x="6163043" y="558800"/>
                  </a:lnTo>
                  <a:lnTo>
                    <a:pt x="6077877" y="508000"/>
                  </a:lnTo>
                  <a:lnTo>
                    <a:pt x="6034722" y="495300"/>
                  </a:lnTo>
                  <a:lnTo>
                    <a:pt x="5947321" y="444500"/>
                  </a:lnTo>
                  <a:lnTo>
                    <a:pt x="5903061" y="431800"/>
                  </a:lnTo>
                  <a:lnTo>
                    <a:pt x="5858446" y="406400"/>
                  </a:lnTo>
                  <a:lnTo>
                    <a:pt x="5813476" y="393700"/>
                  </a:lnTo>
                  <a:lnTo>
                    <a:pt x="5768162" y="368300"/>
                  </a:lnTo>
                  <a:lnTo>
                    <a:pt x="5676493" y="342900"/>
                  </a:lnTo>
                  <a:lnTo>
                    <a:pt x="5630151" y="317500"/>
                  </a:lnTo>
                  <a:lnTo>
                    <a:pt x="5536476" y="292100"/>
                  </a:lnTo>
                  <a:lnTo>
                    <a:pt x="5489143" y="266700"/>
                  </a:lnTo>
                  <a:lnTo>
                    <a:pt x="5345277" y="228600"/>
                  </a:lnTo>
                  <a:lnTo>
                    <a:pt x="5296700" y="203200"/>
                  </a:lnTo>
                  <a:lnTo>
                    <a:pt x="4948491" y="114300"/>
                  </a:lnTo>
                  <a:lnTo>
                    <a:pt x="4897628" y="114300"/>
                  </a:lnTo>
                  <a:lnTo>
                    <a:pt x="4743475" y="76200"/>
                  </a:lnTo>
                  <a:lnTo>
                    <a:pt x="4691583" y="76200"/>
                  </a:lnTo>
                  <a:lnTo>
                    <a:pt x="4587049" y="50800"/>
                  </a:lnTo>
                  <a:lnTo>
                    <a:pt x="4534433" y="50800"/>
                  </a:lnTo>
                  <a:lnTo>
                    <a:pt x="4481576" y="38100"/>
                  </a:lnTo>
                  <a:lnTo>
                    <a:pt x="4428477" y="38100"/>
                  </a:lnTo>
                  <a:lnTo>
                    <a:pt x="4375162" y="25400"/>
                  </a:lnTo>
                  <a:lnTo>
                    <a:pt x="4321632" y="25400"/>
                  </a:lnTo>
                  <a:lnTo>
                    <a:pt x="4267886" y="12700"/>
                  </a:lnTo>
                  <a:lnTo>
                    <a:pt x="4159745" y="12700"/>
                  </a:lnTo>
                  <a:lnTo>
                    <a:pt x="4105376" y="0"/>
                  </a:lnTo>
                  <a:lnTo>
                    <a:pt x="3444849" y="0"/>
                  </a:lnTo>
                  <a:lnTo>
                    <a:pt x="3390481" y="12700"/>
                  </a:lnTo>
                  <a:lnTo>
                    <a:pt x="3282340" y="12700"/>
                  </a:lnTo>
                  <a:lnTo>
                    <a:pt x="3228594" y="25400"/>
                  </a:lnTo>
                  <a:lnTo>
                    <a:pt x="3175050" y="25400"/>
                  </a:lnTo>
                  <a:lnTo>
                    <a:pt x="3121736" y="38100"/>
                  </a:lnTo>
                  <a:lnTo>
                    <a:pt x="3068650" y="38100"/>
                  </a:lnTo>
                  <a:lnTo>
                    <a:pt x="3015792" y="50800"/>
                  </a:lnTo>
                  <a:lnTo>
                    <a:pt x="2963164" y="50800"/>
                  </a:lnTo>
                  <a:lnTo>
                    <a:pt x="2858630" y="76200"/>
                  </a:lnTo>
                  <a:lnTo>
                    <a:pt x="2806738" y="76200"/>
                  </a:lnTo>
                  <a:lnTo>
                    <a:pt x="2652585" y="114300"/>
                  </a:lnTo>
                  <a:lnTo>
                    <a:pt x="2601722" y="114300"/>
                  </a:lnTo>
                  <a:lnTo>
                    <a:pt x="2253513" y="203200"/>
                  </a:lnTo>
                  <a:lnTo>
                    <a:pt x="2204936" y="228600"/>
                  </a:lnTo>
                  <a:lnTo>
                    <a:pt x="2061057" y="266700"/>
                  </a:lnTo>
                  <a:lnTo>
                    <a:pt x="2013737" y="292100"/>
                  </a:lnTo>
                  <a:lnTo>
                    <a:pt x="1920049" y="317500"/>
                  </a:lnTo>
                  <a:lnTo>
                    <a:pt x="1873707" y="342900"/>
                  </a:lnTo>
                  <a:lnTo>
                    <a:pt x="1782038" y="368300"/>
                  </a:lnTo>
                  <a:lnTo>
                    <a:pt x="1736725" y="393700"/>
                  </a:lnTo>
                  <a:lnTo>
                    <a:pt x="1691754" y="406400"/>
                  </a:lnTo>
                  <a:lnTo>
                    <a:pt x="1647139" y="431800"/>
                  </a:lnTo>
                  <a:lnTo>
                    <a:pt x="1602879" y="444500"/>
                  </a:lnTo>
                  <a:lnTo>
                    <a:pt x="1515465" y="495300"/>
                  </a:lnTo>
                  <a:lnTo>
                    <a:pt x="1472311" y="508000"/>
                  </a:lnTo>
                  <a:lnTo>
                    <a:pt x="1387144" y="558800"/>
                  </a:lnTo>
                  <a:lnTo>
                    <a:pt x="1345145" y="571500"/>
                  </a:lnTo>
                  <a:lnTo>
                    <a:pt x="1221473" y="647700"/>
                  </a:lnTo>
                  <a:lnTo>
                    <a:pt x="1141044" y="698500"/>
                  </a:lnTo>
                  <a:lnTo>
                    <a:pt x="1101445" y="711200"/>
                  </a:lnTo>
                  <a:lnTo>
                    <a:pt x="1023505" y="762000"/>
                  </a:lnTo>
                  <a:lnTo>
                    <a:pt x="947267" y="812800"/>
                  </a:lnTo>
                  <a:lnTo>
                    <a:pt x="909802" y="838200"/>
                  </a:lnTo>
                  <a:lnTo>
                    <a:pt x="872769" y="876300"/>
                  </a:lnTo>
                  <a:lnTo>
                    <a:pt x="800049" y="927100"/>
                  </a:lnTo>
                  <a:lnTo>
                    <a:pt x="729145" y="977900"/>
                  </a:lnTo>
                  <a:lnTo>
                    <a:pt x="694372" y="1003300"/>
                  </a:lnTo>
                  <a:lnTo>
                    <a:pt x="660082" y="1041400"/>
                  </a:lnTo>
                  <a:lnTo>
                    <a:pt x="626249" y="1066800"/>
                  </a:lnTo>
                  <a:lnTo>
                    <a:pt x="592899" y="1092200"/>
                  </a:lnTo>
                  <a:lnTo>
                    <a:pt x="560019" y="1117600"/>
                  </a:lnTo>
                  <a:lnTo>
                    <a:pt x="527634" y="1155700"/>
                  </a:lnTo>
                  <a:lnTo>
                    <a:pt x="495731" y="1181100"/>
                  </a:lnTo>
                  <a:lnTo>
                    <a:pt x="464324" y="1206500"/>
                  </a:lnTo>
                  <a:lnTo>
                    <a:pt x="433412" y="1244600"/>
                  </a:lnTo>
                  <a:lnTo>
                    <a:pt x="402996" y="1270000"/>
                  </a:lnTo>
                  <a:lnTo>
                    <a:pt x="373100" y="1308100"/>
                  </a:lnTo>
                  <a:lnTo>
                    <a:pt x="343700" y="1333500"/>
                  </a:lnTo>
                  <a:lnTo>
                    <a:pt x="314820" y="1371600"/>
                  </a:lnTo>
                  <a:lnTo>
                    <a:pt x="286461" y="1397000"/>
                  </a:lnTo>
                  <a:lnTo>
                    <a:pt x="258635" y="1435100"/>
                  </a:lnTo>
                  <a:lnTo>
                    <a:pt x="231330" y="1460500"/>
                  </a:lnTo>
                  <a:lnTo>
                    <a:pt x="204558" y="1498600"/>
                  </a:lnTo>
                  <a:lnTo>
                    <a:pt x="178320" y="1524000"/>
                  </a:lnTo>
                  <a:lnTo>
                    <a:pt x="152628" y="1562100"/>
                  </a:lnTo>
                  <a:lnTo>
                    <a:pt x="127482" y="1600200"/>
                  </a:lnTo>
                  <a:lnTo>
                    <a:pt x="102882" y="1625600"/>
                  </a:lnTo>
                  <a:lnTo>
                    <a:pt x="78841" y="1663700"/>
                  </a:lnTo>
                  <a:lnTo>
                    <a:pt x="55359" y="1701800"/>
                  </a:lnTo>
                  <a:lnTo>
                    <a:pt x="32448" y="1727200"/>
                  </a:lnTo>
                  <a:lnTo>
                    <a:pt x="10096" y="1765300"/>
                  </a:lnTo>
                  <a:lnTo>
                    <a:pt x="0" y="1778000"/>
                  </a:lnTo>
                  <a:lnTo>
                    <a:pt x="0" y="4343400"/>
                  </a:lnTo>
                  <a:lnTo>
                    <a:pt x="10096" y="4356100"/>
                  </a:lnTo>
                  <a:lnTo>
                    <a:pt x="32448" y="4394200"/>
                  </a:lnTo>
                  <a:lnTo>
                    <a:pt x="55359" y="4432300"/>
                  </a:lnTo>
                  <a:lnTo>
                    <a:pt x="78841" y="4457700"/>
                  </a:lnTo>
                  <a:lnTo>
                    <a:pt x="102882" y="4495800"/>
                  </a:lnTo>
                  <a:lnTo>
                    <a:pt x="127482" y="4533900"/>
                  </a:lnTo>
                  <a:lnTo>
                    <a:pt x="152628" y="4559300"/>
                  </a:lnTo>
                  <a:lnTo>
                    <a:pt x="178320" y="4597400"/>
                  </a:lnTo>
                  <a:lnTo>
                    <a:pt x="204558" y="4622800"/>
                  </a:lnTo>
                  <a:lnTo>
                    <a:pt x="231330" y="4660900"/>
                  </a:lnTo>
                  <a:lnTo>
                    <a:pt x="258635" y="4699000"/>
                  </a:lnTo>
                  <a:lnTo>
                    <a:pt x="286461" y="4724400"/>
                  </a:lnTo>
                  <a:lnTo>
                    <a:pt x="314820" y="4762500"/>
                  </a:lnTo>
                  <a:lnTo>
                    <a:pt x="343700" y="4787900"/>
                  </a:lnTo>
                  <a:lnTo>
                    <a:pt x="373100" y="4826000"/>
                  </a:lnTo>
                  <a:lnTo>
                    <a:pt x="402996" y="4851400"/>
                  </a:lnTo>
                  <a:lnTo>
                    <a:pt x="433412" y="4876800"/>
                  </a:lnTo>
                  <a:lnTo>
                    <a:pt x="464324" y="4914900"/>
                  </a:lnTo>
                  <a:lnTo>
                    <a:pt x="495731" y="4940300"/>
                  </a:lnTo>
                  <a:lnTo>
                    <a:pt x="527634" y="4978400"/>
                  </a:lnTo>
                  <a:lnTo>
                    <a:pt x="560019" y="5003800"/>
                  </a:lnTo>
                  <a:lnTo>
                    <a:pt x="592899" y="5029200"/>
                  </a:lnTo>
                  <a:lnTo>
                    <a:pt x="626249" y="5054600"/>
                  </a:lnTo>
                  <a:lnTo>
                    <a:pt x="660082" y="5092700"/>
                  </a:lnTo>
                  <a:lnTo>
                    <a:pt x="729145" y="5143500"/>
                  </a:lnTo>
                  <a:lnTo>
                    <a:pt x="800049" y="5194300"/>
                  </a:lnTo>
                  <a:lnTo>
                    <a:pt x="836193" y="5232400"/>
                  </a:lnTo>
                  <a:lnTo>
                    <a:pt x="909802" y="5283200"/>
                  </a:lnTo>
                  <a:lnTo>
                    <a:pt x="985177" y="5334000"/>
                  </a:lnTo>
                  <a:lnTo>
                    <a:pt x="1062266" y="5384800"/>
                  </a:lnTo>
                  <a:lnTo>
                    <a:pt x="1141044" y="5435600"/>
                  </a:lnTo>
                  <a:lnTo>
                    <a:pt x="1181061" y="5461000"/>
                  </a:lnTo>
                  <a:lnTo>
                    <a:pt x="1221473" y="5473700"/>
                  </a:lnTo>
                  <a:lnTo>
                    <a:pt x="1345145" y="5549900"/>
                  </a:lnTo>
                  <a:lnTo>
                    <a:pt x="1387144" y="5575300"/>
                  </a:lnTo>
                  <a:lnTo>
                    <a:pt x="1429537" y="5588000"/>
                  </a:lnTo>
                  <a:lnTo>
                    <a:pt x="1515465" y="5638800"/>
                  </a:lnTo>
                  <a:lnTo>
                    <a:pt x="1558988" y="5651500"/>
                  </a:lnTo>
                  <a:lnTo>
                    <a:pt x="1602879" y="5676900"/>
                  </a:lnTo>
                  <a:lnTo>
                    <a:pt x="1647139" y="5689600"/>
                  </a:lnTo>
                  <a:lnTo>
                    <a:pt x="1691754" y="5715000"/>
                  </a:lnTo>
                  <a:lnTo>
                    <a:pt x="1736725" y="5727700"/>
                  </a:lnTo>
                  <a:lnTo>
                    <a:pt x="1782038" y="5753100"/>
                  </a:lnTo>
                  <a:lnTo>
                    <a:pt x="1827707" y="5765800"/>
                  </a:lnTo>
                  <a:lnTo>
                    <a:pt x="1873707" y="5791200"/>
                  </a:lnTo>
                  <a:lnTo>
                    <a:pt x="1966722" y="5816600"/>
                  </a:lnTo>
                  <a:lnTo>
                    <a:pt x="2013737" y="5842000"/>
                  </a:lnTo>
                  <a:lnTo>
                    <a:pt x="2156663" y="5880100"/>
                  </a:lnTo>
                  <a:lnTo>
                    <a:pt x="2204936" y="5905500"/>
                  </a:lnTo>
                  <a:lnTo>
                    <a:pt x="2652585" y="6019800"/>
                  </a:lnTo>
                  <a:lnTo>
                    <a:pt x="4897628" y="6019800"/>
                  </a:lnTo>
                  <a:lnTo>
                    <a:pt x="5345277" y="5905500"/>
                  </a:lnTo>
                  <a:lnTo>
                    <a:pt x="5393537" y="5880100"/>
                  </a:lnTo>
                  <a:lnTo>
                    <a:pt x="5536476" y="5842000"/>
                  </a:lnTo>
                  <a:lnTo>
                    <a:pt x="5583479" y="5816600"/>
                  </a:lnTo>
                  <a:lnTo>
                    <a:pt x="5676493" y="5791200"/>
                  </a:lnTo>
                  <a:lnTo>
                    <a:pt x="5722493" y="5765800"/>
                  </a:lnTo>
                  <a:lnTo>
                    <a:pt x="5768162" y="5753100"/>
                  </a:lnTo>
                  <a:lnTo>
                    <a:pt x="5813476" y="5727700"/>
                  </a:lnTo>
                  <a:lnTo>
                    <a:pt x="5858446" y="5715000"/>
                  </a:lnTo>
                  <a:lnTo>
                    <a:pt x="5903061" y="5689600"/>
                  </a:lnTo>
                  <a:lnTo>
                    <a:pt x="5947321" y="5676900"/>
                  </a:lnTo>
                  <a:lnTo>
                    <a:pt x="5991212" y="5651500"/>
                  </a:lnTo>
                  <a:lnTo>
                    <a:pt x="6034722" y="5638800"/>
                  </a:lnTo>
                  <a:lnTo>
                    <a:pt x="6120650" y="5588000"/>
                  </a:lnTo>
                  <a:lnTo>
                    <a:pt x="6163043" y="5575300"/>
                  </a:lnTo>
                  <a:lnTo>
                    <a:pt x="6205055" y="5549900"/>
                  </a:lnTo>
                  <a:lnTo>
                    <a:pt x="6328702" y="5473700"/>
                  </a:lnTo>
                  <a:lnTo>
                    <a:pt x="6369126" y="5461000"/>
                  </a:lnTo>
                  <a:lnTo>
                    <a:pt x="6409131" y="5435600"/>
                  </a:lnTo>
                  <a:lnTo>
                    <a:pt x="6487909" y="5384800"/>
                  </a:lnTo>
                  <a:lnTo>
                    <a:pt x="6564998" y="5334000"/>
                  </a:lnTo>
                  <a:lnTo>
                    <a:pt x="6640373" y="5283200"/>
                  </a:lnTo>
                  <a:lnTo>
                    <a:pt x="6713982" y="5232400"/>
                  </a:lnTo>
                  <a:lnTo>
                    <a:pt x="6750113" y="5194300"/>
                  </a:lnTo>
                  <a:lnTo>
                    <a:pt x="6821030" y="5143500"/>
                  </a:lnTo>
                  <a:lnTo>
                    <a:pt x="6890093" y="5092700"/>
                  </a:lnTo>
                  <a:lnTo>
                    <a:pt x="6923913" y="5054600"/>
                  </a:lnTo>
                  <a:lnTo>
                    <a:pt x="6957276" y="5029200"/>
                  </a:lnTo>
                  <a:lnTo>
                    <a:pt x="6990143" y="5003800"/>
                  </a:lnTo>
                  <a:lnTo>
                    <a:pt x="7022528" y="4978400"/>
                  </a:lnTo>
                  <a:lnTo>
                    <a:pt x="7054431" y="4940300"/>
                  </a:lnTo>
                  <a:lnTo>
                    <a:pt x="7085838" y="4914900"/>
                  </a:lnTo>
                  <a:lnTo>
                    <a:pt x="7116750" y="4876800"/>
                  </a:lnTo>
                  <a:lnTo>
                    <a:pt x="7147166" y="4851400"/>
                  </a:lnTo>
                  <a:lnTo>
                    <a:pt x="7177062" y="4826000"/>
                  </a:lnTo>
                  <a:lnTo>
                    <a:pt x="7206450" y="4787900"/>
                  </a:lnTo>
                  <a:lnTo>
                    <a:pt x="7235330" y="4762500"/>
                  </a:lnTo>
                  <a:lnTo>
                    <a:pt x="7263689" y="4724400"/>
                  </a:lnTo>
                  <a:lnTo>
                    <a:pt x="7291527" y="4699000"/>
                  </a:lnTo>
                  <a:lnTo>
                    <a:pt x="7318832" y="4660900"/>
                  </a:lnTo>
                  <a:lnTo>
                    <a:pt x="7345591" y="4622800"/>
                  </a:lnTo>
                  <a:lnTo>
                    <a:pt x="7371829" y="4597400"/>
                  </a:lnTo>
                  <a:lnTo>
                    <a:pt x="7397521" y="4559300"/>
                  </a:lnTo>
                  <a:lnTo>
                    <a:pt x="7422667" y="4533900"/>
                  </a:lnTo>
                  <a:lnTo>
                    <a:pt x="7447267" y="4495800"/>
                  </a:lnTo>
                  <a:lnTo>
                    <a:pt x="7471308" y="4457700"/>
                  </a:lnTo>
                  <a:lnTo>
                    <a:pt x="7494791" y="4432300"/>
                  </a:lnTo>
                  <a:lnTo>
                    <a:pt x="7517701" y="4394200"/>
                  </a:lnTo>
                  <a:lnTo>
                    <a:pt x="7540053" y="4356100"/>
                  </a:lnTo>
                  <a:lnTo>
                    <a:pt x="7553312" y="4343400"/>
                  </a:lnTo>
                  <a:lnTo>
                    <a:pt x="7553312" y="17907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793954"/>
            <a:ext cx="901820" cy="902618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555648" y="4462779"/>
            <a:ext cx="190500" cy="1461135"/>
            <a:chOff x="555648" y="4462779"/>
            <a:chExt cx="190500" cy="146113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8348" y="4462779"/>
              <a:ext cx="177800" cy="1778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5648" y="4679187"/>
              <a:ext cx="177800" cy="1778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5648" y="4880355"/>
              <a:ext cx="177800" cy="1778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5648" y="5096763"/>
              <a:ext cx="177800" cy="1778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5648" y="5313171"/>
              <a:ext cx="177800" cy="1778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5648" y="5529579"/>
              <a:ext cx="177800" cy="1778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5648" y="5745987"/>
              <a:ext cx="177800" cy="17780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55648" y="4235196"/>
            <a:ext cx="5410200" cy="1738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65" dirty="0">
                <a:solidFill>
                  <a:srgbClr val="17375E"/>
                </a:solidFill>
                <a:latin typeface="Arial"/>
                <a:cs typeface="Arial"/>
              </a:rPr>
              <a:t>OBJECTIFS</a:t>
            </a:r>
            <a:r>
              <a:rPr sz="1400" b="1" spc="26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spc="65" dirty="0">
                <a:solidFill>
                  <a:srgbClr val="17375E"/>
                </a:solidFill>
                <a:latin typeface="Arial"/>
                <a:cs typeface="Arial"/>
              </a:rPr>
              <a:t>PROFESSIONNELS</a:t>
            </a:r>
            <a:endParaRPr sz="14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20"/>
              </a:spcBef>
            </a:pP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Comprendre</a:t>
            </a:r>
            <a:r>
              <a:rPr sz="1400" b="1" spc="-5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les</a:t>
            </a:r>
            <a:r>
              <a:rPr sz="1400" b="1" spc="-4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fondamentaux</a:t>
            </a:r>
            <a:r>
              <a:rPr sz="1400" b="1" spc="-4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du</a:t>
            </a:r>
            <a:r>
              <a:rPr sz="1400" b="1" spc="-5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leadership</a:t>
            </a:r>
            <a:r>
              <a:rPr sz="1400" b="1" spc="-5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spc="-50" dirty="0">
                <a:solidFill>
                  <a:srgbClr val="17375E"/>
                </a:solidFill>
                <a:latin typeface="Arial MT"/>
                <a:cs typeface="Arial MT"/>
              </a:rPr>
              <a:t>:</a:t>
            </a:r>
            <a:endParaRPr sz="1400">
              <a:latin typeface="Arial MT"/>
              <a:cs typeface="Arial MT"/>
            </a:endParaRPr>
          </a:p>
          <a:p>
            <a:pPr marL="226695" marR="5080">
              <a:lnSpc>
                <a:spcPct val="97900"/>
              </a:lnSpc>
              <a:spcBef>
                <a:spcPts val="60"/>
              </a:spcBef>
            </a:pP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Améliorer</a:t>
            </a:r>
            <a:r>
              <a:rPr sz="1400" b="1" spc="-4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sa</a:t>
            </a:r>
            <a:r>
              <a:rPr sz="1400" b="1" spc="-4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communication</a:t>
            </a:r>
            <a:r>
              <a:rPr sz="1400" b="1" spc="-5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et</a:t>
            </a:r>
            <a:r>
              <a:rPr sz="1400" b="1" spc="-4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son</a:t>
            </a:r>
            <a:r>
              <a:rPr sz="1400" b="1" spc="-4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intelligence</a:t>
            </a:r>
            <a:r>
              <a:rPr sz="1400" b="1" spc="-4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7375E"/>
                </a:solidFill>
                <a:latin typeface="Arial"/>
                <a:cs typeface="Arial"/>
              </a:rPr>
              <a:t>émotionnelle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Développer</a:t>
            </a:r>
            <a:r>
              <a:rPr sz="1400" b="1" spc="-3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la</a:t>
            </a:r>
            <a:r>
              <a:rPr sz="1400" b="1" spc="-4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motivation</a:t>
            </a:r>
            <a:r>
              <a:rPr sz="1400" b="1" spc="-4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et</a:t>
            </a:r>
            <a:r>
              <a:rPr sz="1400" b="1" spc="-4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l’engagement</a:t>
            </a:r>
            <a:r>
              <a:rPr sz="1400" b="1" spc="-3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de</a:t>
            </a:r>
            <a:r>
              <a:rPr sz="1400" b="1" spc="-4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son</a:t>
            </a:r>
            <a:r>
              <a:rPr sz="1400" b="1" spc="-4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7375E"/>
                </a:solidFill>
                <a:latin typeface="Arial"/>
                <a:cs typeface="Arial"/>
              </a:rPr>
              <a:t>équipe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Optimiser</a:t>
            </a:r>
            <a:r>
              <a:rPr sz="1400" b="1" spc="-3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la</a:t>
            </a:r>
            <a:r>
              <a:rPr sz="1400" b="1" spc="-3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gestion</a:t>
            </a:r>
            <a:r>
              <a:rPr sz="1400" b="1" spc="-3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et</a:t>
            </a:r>
            <a:r>
              <a:rPr sz="1400" b="1" spc="-3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la</a:t>
            </a:r>
            <a:r>
              <a:rPr sz="1400" b="1" spc="-3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performance</a:t>
            </a:r>
            <a:r>
              <a:rPr sz="1400" b="1" spc="-3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de</a:t>
            </a:r>
            <a:r>
              <a:rPr sz="1400" b="1" spc="-3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7375E"/>
                </a:solidFill>
                <a:latin typeface="Arial"/>
                <a:cs typeface="Arial"/>
              </a:rPr>
              <a:t>l’équipe</a:t>
            </a:r>
            <a:endParaRPr sz="1400">
              <a:latin typeface="Arial"/>
              <a:cs typeface="Arial"/>
            </a:endParaRPr>
          </a:p>
          <a:p>
            <a:pPr marL="226695" marR="683260">
              <a:lnSpc>
                <a:spcPct val="101400"/>
              </a:lnSpc>
            </a:pP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Savoir</a:t>
            </a:r>
            <a:r>
              <a:rPr sz="1400" b="1" spc="-5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déléguer</a:t>
            </a:r>
            <a:r>
              <a:rPr sz="1400" b="1" spc="-5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et</a:t>
            </a:r>
            <a:r>
              <a:rPr sz="1400" b="1" spc="-6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responsabiliser</a:t>
            </a:r>
            <a:r>
              <a:rPr sz="1400" b="1" spc="-5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7375E"/>
                </a:solidFill>
                <a:latin typeface="Arial"/>
                <a:cs typeface="Arial"/>
              </a:rPr>
              <a:t>efficacement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Accompagner</a:t>
            </a:r>
            <a:r>
              <a:rPr sz="1400" b="1" spc="-3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le</a:t>
            </a:r>
            <a:r>
              <a:rPr sz="1400" b="1" spc="-3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changement</a:t>
            </a:r>
            <a:r>
              <a:rPr sz="1400" b="1" spc="-3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et</a:t>
            </a:r>
            <a:r>
              <a:rPr sz="1400" b="1" spc="-3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gérer</a:t>
            </a:r>
            <a:r>
              <a:rPr sz="1400" b="1" spc="-3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les</a:t>
            </a:r>
            <a:r>
              <a:rPr sz="1400" b="1" spc="-3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7375E"/>
                </a:solidFill>
                <a:latin typeface="Arial"/>
                <a:cs typeface="Arial"/>
              </a:rPr>
              <a:t>résistances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Passer</a:t>
            </a:r>
            <a:r>
              <a:rPr sz="1400" b="1" spc="-2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de</a:t>
            </a:r>
            <a:r>
              <a:rPr sz="1400" b="1" spc="-3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la</a:t>
            </a:r>
            <a:r>
              <a:rPr sz="1400" b="1" spc="-3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théorie</a:t>
            </a:r>
            <a:r>
              <a:rPr sz="1400" b="1" spc="-3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7375E"/>
                </a:solidFill>
                <a:latin typeface="Arial"/>
                <a:cs typeface="Arial"/>
              </a:rPr>
              <a:t>à</a:t>
            </a:r>
            <a:r>
              <a:rPr sz="1400" b="1" spc="-3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7375E"/>
                </a:solidFill>
                <a:latin typeface="Arial"/>
                <a:cs typeface="Arial"/>
              </a:rPr>
              <a:t>l’action</a:t>
            </a:r>
            <a:r>
              <a:rPr sz="1400" spc="-10" dirty="0">
                <a:solidFill>
                  <a:srgbClr val="17375E"/>
                </a:solidFill>
                <a:latin typeface="Arial MT"/>
                <a:cs typeface="Arial MT"/>
              </a:rPr>
              <a:t>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5397" y="6870700"/>
            <a:ext cx="959485" cy="603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50" dirty="0">
                <a:solidFill>
                  <a:srgbClr val="002938"/>
                </a:solidFill>
                <a:latin typeface="Calibri"/>
                <a:cs typeface="Calibri"/>
              </a:rPr>
              <a:t>POUR</a:t>
            </a:r>
            <a:r>
              <a:rPr sz="1600" b="1" spc="165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002938"/>
                </a:solidFill>
                <a:latin typeface="Calibri"/>
                <a:cs typeface="Calibri"/>
              </a:rPr>
              <a:t>QUI</a:t>
            </a:r>
            <a:endParaRPr sz="1600">
              <a:latin typeface="Calibri"/>
              <a:cs typeface="Calibri"/>
            </a:endParaRPr>
          </a:p>
          <a:p>
            <a:pPr marL="196850">
              <a:lnSpc>
                <a:spcPct val="100000"/>
              </a:lnSpc>
              <a:spcBef>
                <a:spcPts val="1190"/>
              </a:spcBef>
            </a:pPr>
            <a:r>
              <a:rPr sz="1200" spc="-10" dirty="0">
                <a:solidFill>
                  <a:srgbClr val="002938"/>
                </a:solidFill>
                <a:latin typeface="Arial MT"/>
                <a:cs typeface="Arial MT"/>
              </a:rPr>
              <a:t>Managers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03693" y="7961883"/>
            <a:ext cx="222758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2938"/>
                </a:solidFill>
                <a:latin typeface="Calibri"/>
                <a:cs typeface="Calibri"/>
              </a:rPr>
              <a:t>EVALUATION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93504" y="7961883"/>
            <a:ext cx="12934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55" dirty="0">
                <a:solidFill>
                  <a:srgbClr val="002938"/>
                </a:solidFill>
                <a:latin typeface="Calibri"/>
                <a:cs typeface="Calibri"/>
              </a:rPr>
              <a:t>PROGRAMME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3444188"/>
            <a:ext cx="7553325" cy="9525"/>
          </a:xfrm>
          <a:custGeom>
            <a:avLst/>
            <a:gdLst/>
            <a:ahLst/>
            <a:cxnLst/>
            <a:rect l="l" t="t" r="r" b="b"/>
            <a:pathLst>
              <a:path w="7553325" h="9525">
                <a:moveTo>
                  <a:pt x="7553325" y="0"/>
                </a:moveTo>
                <a:lnTo>
                  <a:pt x="0" y="0"/>
                </a:lnTo>
                <a:lnTo>
                  <a:pt x="0" y="9517"/>
                </a:lnTo>
                <a:lnTo>
                  <a:pt x="7553325" y="9517"/>
                </a:lnTo>
                <a:lnTo>
                  <a:pt x="7553325" y="0"/>
                </a:lnTo>
                <a:close/>
              </a:path>
            </a:pathLst>
          </a:custGeom>
          <a:solidFill>
            <a:srgbClr val="000000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848643" y="1667764"/>
            <a:ext cx="3945890" cy="151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8105" algn="ctr">
              <a:lnSpc>
                <a:spcPts val="2615"/>
              </a:lnSpc>
              <a:spcBef>
                <a:spcPts val="100"/>
              </a:spcBef>
            </a:pPr>
            <a:r>
              <a:rPr sz="2200" b="1" spc="-10" dirty="0">
                <a:latin typeface="Arial"/>
                <a:cs typeface="Arial"/>
              </a:rPr>
              <a:t>Formation</a:t>
            </a:r>
            <a:endParaRPr sz="2200" dirty="0">
              <a:latin typeface="Arial"/>
              <a:cs typeface="Arial"/>
            </a:endParaRPr>
          </a:p>
          <a:p>
            <a:pPr marL="12700" marR="90805" algn="ctr">
              <a:lnSpc>
                <a:spcPts val="2710"/>
              </a:lnSpc>
              <a:spcBef>
                <a:spcPts val="5"/>
              </a:spcBef>
            </a:pP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LEADERSHIP</a:t>
            </a:r>
            <a:r>
              <a:rPr sz="2200" spc="-5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&amp;</a:t>
            </a:r>
            <a:r>
              <a:rPr sz="2200" spc="-5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GESTION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DES</a:t>
            </a:r>
            <a:r>
              <a:rPr sz="2200" spc="-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ÉQUIPES</a:t>
            </a:r>
            <a:endParaRPr sz="2200" dirty="0">
              <a:latin typeface="Arial Black"/>
              <a:cs typeface="Arial Black"/>
            </a:endParaRPr>
          </a:p>
          <a:p>
            <a:pPr marL="73025">
              <a:lnSpc>
                <a:spcPct val="100000"/>
              </a:lnSpc>
              <a:spcBef>
                <a:spcPts val="2020"/>
              </a:spcBef>
              <a:tabLst>
                <a:tab pos="1901825" algn="l"/>
              </a:tabLst>
            </a:pP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2</a:t>
            </a:r>
            <a:r>
              <a:rPr sz="1400" spc="14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jours</a:t>
            </a:r>
            <a:r>
              <a:rPr sz="1400" spc="23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E36B09"/>
                </a:solidFill>
                <a:latin typeface="Arial MT"/>
                <a:cs typeface="Arial MT"/>
              </a:rPr>
              <a:t>(8h</a:t>
            </a:r>
            <a:r>
              <a:rPr lang="fr-FR" sz="1400" spc="-20" dirty="0">
                <a:solidFill>
                  <a:srgbClr val="E36B09"/>
                </a:solidFill>
                <a:latin typeface="Arial MT"/>
                <a:cs typeface="Arial MT"/>
              </a:rPr>
              <a:t>/jr</a:t>
            </a:r>
            <a:r>
              <a:rPr sz="1400" spc="-20" dirty="0">
                <a:solidFill>
                  <a:srgbClr val="E36B09"/>
                </a:solidFill>
                <a:latin typeface="Arial MT"/>
                <a:cs typeface="Arial MT"/>
              </a:rPr>
              <a:t>)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	</a:t>
            </a:r>
            <a:r>
              <a:rPr sz="1400" spc="50" dirty="0">
                <a:solidFill>
                  <a:srgbClr val="E36B09"/>
                </a:solidFill>
                <a:latin typeface="Arial MT"/>
                <a:cs typeface="Arial MT"/>
              </a:rPr>
              <a:t>Présentiel</a:t>
            </a:r>
            <a:r>
              <a:rPr sz="1400" spc="18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ou</a:t>
            </a:r>
            <a:r>
              <a:rPr sz="1400" spc="9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65" dirty="0">
                <a:solidFill>
                  <a:srgbClr val="E36B09"/>
                </a:solidFill>
                <a:latin typeface="Arial MT"/>
                <a:cs typeface="Arial MT"/>
              </a:rPr>
              <a:t>distanciel</a:t>
            </a:r>
            <a:endParaRPr sz="1400" dirty="0">
              <a:latin typeface="Arial MT"/>
              <a:cs typeface="Arial MT"/>
            </a:endParaRPr>
          </a:p>
        </p:txBody>
      </p:sp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32890" y="2961014"/>
            <a:ext cx="266810" cy="238200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09011" y="2939126"/>
            <a:ext cx="257282" cy="238200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4635055" y="5792609"/>
            <a:ext cx="2918460" cy="4904105"/>
          </a:xfrm>
          <a:custGeom>
            <a:avLst/>
            <a:gdLst/>
            <a:ahLst/>
            <a:cxnLst/>
            <a:rect l="l" t="t" r="r" b="b"/>
            <a:pathLst>
              <a:path w="2918459" h="4904105">
                <a:moveTo>
                  <a:pt x="1285633" y="4903965"/>
                </a:moveTo>
                <a:lnTo>
                  <a:pt x="1251115" y="4876597"/>
                </a:lnTo>
                <a:lnTo>
                  <a:pt x="1217155" y="4846358"/>
                </a:lnTo>
                <a:lnTo>
                  <a:pt x="1184960" y="4814214"/>
                </a:lnTo>
                <a:lnTo>
                  <a:pt x="1154607" y="4780216"/>
                </a:lnTo>
                <a:lnTo>
                  <a:pt x="1126197" y="4744466"/>
                </a:lnTo>
                <a:lnTo>
                  <a:pt x="1099807" y="4707026"/>
                </a:lnTo>
                <a:lnTo>
                  <a:pt x="1075537" y="4667986"/>
                </a:lnTo>
                <a:lnTo>
                  <a:pt x="1053465" y="4627397"/>
                </a:lnTo>
                <a:lnTo>
                  <a:pt x="1033703" y="4585347"/>
                </a:lnTo>
                <a:lnTo>
                  <a:pt x="1016317" y="4541913"/>
                </a:lnTo>
                <a:lnTo>
                  <a:pt x="1001395" y="4497171"/>
                </a:lnTo>
                <a:lnTo>
                  <a:pt x="989050" y="4451185"/>
                </a:lnTo>
                <a:lnTo>
                  <a:pt x="979347" y="4404042"/>
                </a:lnTo>
                <a:lnTo>
                  <a:pt x="912647" y="4021886"/>
                </a:lnTo>
                <a:lnTo>
                  <a:pt x="892454" y="4010876"/>
                </a:lnTo>
                <a:lnTo>
                  <a:pt x="0" y="4903965"/>
                </a:lnTo>
                <a:lnTo>
                  <a:pt x="1285633" y="4903965"/>
                </a:lnTo>
                <a:close/>
              </a:path>
              <a:path w="2918459" h="4904105">
                <a:moveTo>
                  <a:pt x="2918269" y="0"/>
                </a:moveTo>
                <a:lnTo>
                  <a:pt x="2447455" y="455256"/>
                </a:lnTo>
                <a:lnTo>
                  <a:pt x="1798154" y="363397"/>
                </a:lnTo>
                <a:lnTo>
                  <a:pt x="1749183" y="361302"/>
                </a:lnTo>
                <a:lnTo>
                  <a:pt x="1702130" y="368617"/>
                </a:lnTo>
                <a:lnTo>
                  <a:pt x="1658061" y="384543"/>
                </a:lnTo>
                <a:lnTo>
                  <a:pt x="1618043" y="408305"/>
                </a:lnTo>
                <a:lnTo>
                  <a:pt x="1583143" y="439127"/>
                </a:lnTo>
                <a:lnTo>
                  <a:pt x="1554403" y="476224"/>
                </a:lnTo>
                <a:lnTo>
                  <a:pt x="1532915" y="518807"/>
                </a:lnTo>
                <a:lnTo>
                  <a:pt x="1519720" y="566102"/>
                </a:lnTo>
                <a:lnTo>
                  <a:pt x="1405890" y="1212799"/>
                </a:lnTo>
                <a:lnTo>
                  <a:pt x="826973" y="1520228"/>
                </a:lnTo>
                <a:lnTo>
                  <a:pt x="786079" y="1547380"/>
                </a:lnTo>
                <a:lnTo>
                  <a:pt x="752259" y="1580984"/>
                </a:lnTo>
                <a:lnTo>
                  <a:pt x="725919" y="1619783"/>
                </a:lnTo>
                <a:lnTo>
                  <a:pt x="707466" y="1662531"/>
                </a:lnTo>
                <a:lnTo>
                  <a:pt x="697293" y="1707959"/>
                </a:lnTo>
                <a:lnTo>
                  <a:pt x="695794" y="1754822"/>
                </a:lnTo>
                <a:lnTo>
                  <a:pt x="703402" y="1801876"/>
                </a:lnTo>
                <a:lnTo>
                  <a:pt x="720483" y="1847862"/>
                </a:lnTo>
                <a:lnTo>
                  <a:pt x="1008722" y="2437612"/>
                </a:lnTo>
                <a:lnTo>
                  <a:pt x="720483" y="3027362"/>
                </a:lnTo>
                <a:lnTo>
                  <a:pt x="703402" y="3073349"/>
                </a:lnTo>
                <a:lnTo>
                  <a:pt x="695794" y="3120402"/>
                </a:lnTo>
                <a:lnTo>
                  <a:pt x="697293" y="3167265"/>
                </a:lnTo>
                <a:lnTo>
                  <a:pt x="707466" y="3212693"/>
                </a:lnTo>
                <a:lnTo>
                  <a:pt x="725919" y="3255441"/>
                </a:lnTo>
                <a:lnTo>
                  <a:pt x="752259" y="3294227"/>
                </a:lnTo>
                <a:lnTo>
                  <a:pt x="786079" y="3327831"/>
                </a:lnTo>
                <a:lnTo>
                  <a:pt x="826973" y="3354997"/>
                </a:lnTo>
                <a:lnTo>
                  <a:pt x="1406499" y="3662426"/>
                </a:lnTo>
                <a:lnTo>
                  <a:pt x="1519720" y="4309135"/>
                </a:lnTo>
                <a:lnTo>
                  <a:pt x="1532915" y="4356417"/>
                </a:lnTo>
                <a:lnTo>
                  <a:pt x="1554403" y="4399000"/>
                </a:lnTo>
                <a:lnTo>
                  <a:pt x="1583143" y="4436097"/>
                </a:lnTo>
                <a:lnTo>
                  <a:pt x="1618043" y="4466907"/>
                </a:lnTo>
                <a:lnTo>
                  <a:pt x="1658061" y="4490669"/>
                </a:lnTo>
                <a:lnTo>
                  <a:pt x="1702130" y="4506595"/>
                </a:lnTo>
                <a:lnTo>
                  <a:pt x="1749183" y="4513897"/>
                </a:lnTo>
                <a:lnTo>
                  <a:pt x="1798154" y="4511814"/>
                </a:lnTo>
                <a:lnTo>
                  <a:pt x="2448064" y="4419968"/>
                </a:lnTo>
                <a:lnTo>
                  <a:pt x="2918269" y="4875200"/>
                </a:lnTo>
                <a:lnTo>
                  <a:pt x="2918269" y="4419968"/>
                </a:lnTo>
                <a:lnTo>
                  <a:pt x="2918269" y="455256"/>
                </a:lnTo>
                <a:lnTo>
                  <a:pt x="2918269" y="0"/>
                </a:lnTo>
                <a:close/>
              </a:path>
            </a:pathLst>
          </a:custGeom>
          <a:solidFill>
            <a:srgbClr val="00367B">
              <a:alpha val="1293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13485" y="148282"/>
            <a:ext cx="1194659" cy="63792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6500" cy="7402830"/>
            <a:chOff x="0" y="0"/>
            <a:chExt cx="7556500" cy="74028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3325" cy="41816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75" y="1285023"/>
              <a:ext cx="7553325" cy="5981700"/>
            </a:xfrm>
            <a:custGeom>
              <a:avLst/>
              <a:gdLst/>
              <a:ahLst/>
              <a:cxnLst/>
              <a:rect l="l" t="t" r="r" b="b"/>
              <a:pathLst>
                <a:path w="7553325" h="5981700">
                  <a:moveTo>
                    <a:pt x="7553325" y="0"/>
                  </a:moveTo>
                  <a:lnTo>
                    <a:pt x="4109313" y="0"/>
                  </a:lnTo>
                  <a:lnTo>
                    <a:pt x="3774922" y="0"/>
                  </a:lnTo>
                  <a:lnTo>
                    <a:pt x="3440455" y="0"/>
                  </a:lnTo>
                  <a:lnTo>
                    <a:pt x="3385401" y="12687"/>
                  </a:lnTo>
                  <a:lnTo>
                    <a:pt x="3275901" y="12687"/>
                  </a:lnTo>
                  <a:lnTo>
                    <a:pt x="3221469" y="25387"/>
                  </a:lnTo>
                  <a:lnTo>
                    <a:pt x="3167253" y="25387"/>
                  </a:lnTo>
                  <a:lnTo>
                    <a:pt x="3113278" y="38087"/>
                  </a:lnTo>
                  <a:lnTo>
                    <a:pt x="3059519" y="38087"/>
                  </a:lnTo>
                  <a:lnTo>
                    <a:pt x="3005988" y="50787"/>
                  </a:lnTo>
                  <a:lnTo>
                    <a:pt x="2952699" y="50787"/>
                  </a:lnTo>
                  <a:lnTo>
                    <a:pt x="2899651" y="63487"/>
                  </a:lnTo>
                  <a:lnTo>
                    <a:pt x="2846857" y="63487"/>
                  </a:lnTo>
                  <a:lnTo>
                    <a:pt x="2689974" y="101587"/>
                  </a:lnTo>
                  <a:lnTo>
                    <a:pt x="2638209" y="101587"/>
                  </a:lnTo>
                  <a:lnTo>
                    <a:pt x="2087473" y="241287"/>
                  </a:lnTo>
                  <a:lnTo>
                    <a:pt x="2039226" y="266687"/>
                  </a:lnTo>
                  <a:lnTo>
                    <a:pt x="1943709" y="292087"/>
                  </a:lnTo>
                  <a:lnTo>
                    <a:pt x="1896440" y="317487"/>
                  </a:lnTo>
                  <a:lnTo>
                    <a:pt x="1802930" y="342887"/>
                  </a:lnTo>
                  <a:lnTo>
                    <a:pt x="1756689" y="368287"/>
                  </a:lnTo>
                  <a:lnTo>
                    <a:pt x="1710804" y="380987"/>
                  </a:lnTo>
                  <a:lnTo>
                    <a:pt x="1665262" y="406387"/>
                  </a:lnTo>
                  <a:lnTo>
                    <a:pt x="1620088" y="419087"/>
                  </a:lnTo>
                  <a:lnTo>
                    <a:pt x="1575269" y="444487"/>
                  </a:lnTo>
                  <a:lnTo>
                    <a:pt x="1530832" y="457187"/>
                  </a:lnTo>
                  <a:lnTo>
                    <a:pt x="1486750" y="482587"/>
                  </a:lnTo>
                  <a:lnTo>
                    <a:pt x="1443062" y="495287"/>
                  </a:lnTo>
                  <a:lnTo>
                    <a:pt x="1356817" y="546087"/>
                  </a:lnTo>
                  <a:lnTo>
                    <a:pt x="1314284" y="558787"/>
                  </a:lnTo>
                  <a:lnTo>
                    <a:pt x="1189062" y="634987"/>
                  </a:lnTo>
                  <a:lnTo>
                    <a:pt x="1148143" y="647687"/>
                  </a:lnTo>
                  <a:lnTo>
                    <a:pt x="1067523" y="698487"/>
                  </a:lnTo>
                  <a:lnTo>
                    <a:pt x="988606" y="749287"/>
                  </a:lnTo>
                  <a:lnTo>
                    <a:pt x="911402" y="800087"/>
                  </a:lnTo>
                  <a:lnTo>
                    <a:pt x="835964" y="850887"/>
                  </a:lnTo>
                  <a:lnTo>
                    <a:pt x="762330" y="901687"/>
                  </a:lnTo>
                  <a:lnTo>
                    <a:pt x="690524" y="952487"/>
                  </a:lnTo>
                  <a:lnTo>
                    <a:pt x="620598" y="1003287"/>
                  </a:lnTo>
                  <a:lnTo>
                    <a:pt x="586346" y="1041387"/>
                  </a:lnTo>
                  <a:lnTo>
                    <a:pt x="552564" y="1066787"/>
                  </a:lnTo>
                  <a:lnTo>
                    <a:pt x="519277" y="1092187"/>
                  </a:lnTo>
                  <a:lnTo>
                    <a:pt x="486486" y="1117587"/>
                  </a:lnTo>
                  <a:lnTo>
                    <a:pt x="454177" y="1155687"/>
                  </a:lnTo>
                  <a:lnTo>
                    <a:pt x="422376" y="1181087"/>
                  </a:lnTo>
                  <a:lnTo>
                    <a:pt x="391071" y="1206487"/>
                  </a:lnTo>
                  <a:lnTo>
                    <a:pt x="360273" y="1244587"/>
                  </a:lnTo>
                  <a:lnTo>
                    <a:pt x="329996" y="1269987"/>
                  </a:lnTo>
                  <a:lnTo>
                    <a:pt x="300240" y="1295387"/>
                  </a:lnTo>
                  <a:lnTo>
                    <a:pt x="270992" y="1333487"/>
                  </a:lnTo>
                  <a:lnTo>
                    <a:pt x="242277" y="1358887"/>
                  </a:lnTo>
                  <a:lnTo>
                    <a:pt x="214096" y="1396987"/>
                  </a:lnTo>
                  <a:lnTo>
                    <a:pt x="186448" y="1422387"/>
                  </a:lnTo>
                  <a:lnTo>
                    <a:pt x="159334" y="1460487"/>
                  </a:lnTo>
                  <a:lnTo>
                    <a:pt x="132765" y="1485887"/>
                  </a:lnTo>
                  <a:lnTo>
                    <a:pt x="106756" y="1523987"/>
                  </a:lnTo>
                  <a:lnTo>
                    <a:pt x="81292" y="1549387"/>
                  </a:lnTo>
                  <a:lnTo>
                    <a:pt x="56388" y="1587487"/>
                  </a:lnTo>
                  <a:lnTo>
                    <a:pt x="32042" y="1625587"/>
                  </a:lnTo>
                  <a:lnTo>
                    <a:pt x="8267" y="1650987"/>
                  </a:lnTo>
                  <a:lnTo>
                    <a:pt x="0" y="1663687"/>
                  </a:lnTo>
                  <a:lnTo>
                    <a:pt x="0" y="4305287"/>
                  </a:lnTo>
                  <a:lnTo>
                    <a:pt x="8267" y="4317987"/>
                  </a:lnTo>
                  <a:lnTo>
                    <a:pt x="32042" y="4356087"/>
                  </a:lnTo>
                  <a:lnTo>
                    <a:pt x="56388" y="4381487"/>
                  </a:lnTo>
                  <a:lnTo>
                    <a:pt x="81292" y="4419587"/>
                  </a:lnTo>
                  <a:lnTo>
                    <a:pt x="106756" y="4444987"/>
                  </a:lnTo>
                  <a:lnTo>
                    <a:pt x="132765" y="4483087"/>
                  </a:lnTo>
                  <a:lnTo>
                    <a:pt x="159334" y="4508487"/>
                  </a:lnTo>
                  <a:lnTo>
                    <a:pt x="186448" y="4546587"/>
                  </a:lnTo>
                  <a:lnTo>
                    <a:pt x="214096" y="4571987"/>
                  </a:lnTo>
                  <a:lnTo>
                    <a:pt x="242277" y="4610087"/>
                  </a:lnTo>
                  <a:lnTo>
                    <a:pt x="270992" y="4635487"/>
                  </a:lnTo>
                  <a:lnTo>
                    <a:pt x="300240" y="4673587"/>
                  </a:lnTo>
                  <a:lnTo>
                    <a:pt x="329996" y="4698987"/>
                  </a:lnTo>
                  <a:lnTo>
                    <a:pt x="360273" y="4724387"/>
                  </a:lnTo>
                  <a:lnTo>
                    <a:pt x="391071" y="4762487"/>
                  </a:lnTo>
                  <a:lnTo>
                    <a:pt x="422376" y="4787887"/>
                  </a:lnTo>
                  <a:lnTo>
                    <a:pt x="454177" y="4813287"/>
                  </a:lnTo>
                  <a:lnTo>
                    <a:pt x="486486" y="4851387"/>
                  </a:lnTo>
                  <a:lnTo>
                    <a:pt x="519277" y="4876787"/>
                  </a:lnTo>
                  <a:lnTo>
                    <a:pt x="552564" y="4902187"/>
                  </a:lnTo>
                  <a:lnTo>
                    <a:pt x="586346" y="4940287"/>
                  </a:lnTo>
                  <a:lnTo>
                    <a:pt x="620598" y="4965687"/>
                  </a:lnTo>
                  <a:lnTo>
                    <a:pt x="690524" y="5016487"/>
                  </a:lnTo>
                  <a:lnTo>
                    <a:pt x="762330" y="5067287"/>
                  </a:lnTo>
                  <a:lnTo>
                    <a:pt x="835964" y="5118087"/>
                  </a:lnTo>
                  <a:lnTo>
                    <a:pt x="911402" y="5168887"/>
                  </a:lnTo>
                  <a:lnTo>
                    <a:pt x="988606" y="5219687"/>
                  </a:lnTo>
                  <a:lnTo>
                    <a:pt x="1067523" y="5270487"/>
                  </a:lnTo>
                  <a:lnTo>
                    <a:pt x="1189062" y="5346687"/>
                  </a:lnTo>
                  <a:lnTo>
                    <a:pt x="1230401" y="5359387"/>
                  </a:lnTo>
                  <a:lnTo>
                    <a:pt x="1356817" y="5435587"/>
                  </a:lnTo>
                  <a:lnTo>
                    <a:pt x="1399743" y="5448287"/>
                  </a:lnTo>
                  <a:lnTo>
                    <a:pt x="1486750" y="5499087"/>
                  </a:lnTo>
                  <a:lnTo>
                    <a:pt x="1530832" y="5511787"/>
                  </a:lnTo>
                  <a:lnTo>
                    <a:pt x="1575269" y="5537187"/>
                  </a:lnTo>
                  <a:lnTo>
                    <a:pt x="1620088" y="5549887"/>
                  </a:lnTo>
                  <a:lnTo>
                    <a:pt x="1665262" y="5575287"/>
                  </a:lnTo>
                  <a:lnTo>
                    <a:pt x="1710804" y="5587987"/>
                  </a:lnTo>
                  <a:lnTo>
                    <a:pt x="1756689" y="5613387"/>
                  </a:lnTo>
                  <a:lnTo>
                    <a:pt x="1849513" y="5638787"/>
                  </a:lnTo>
                  <a:lnTo>
                    <a:pt x="1896440" y="5664187"/>
                  </a:lnTo>
                  <a:lnTo>
                    <a:pt x="2039226" y="5702287"/>
                  </a:lnTo>
                  <a:lnTo>
                    <a:pt x="2087473" y="5727687"/>
                  </a:lnTo>
                  <a:lnTo>
                    <a:pt x="2689974" y="5880087"/>
                  </a:lnTo>
                  <a:lnTo>
                    <a:pt x="2742006" y="5880087"/>
                  </a:lnTo>
                  <a:lnTo>
                    <a:pt x="2846857" y="5905487"/>
                  </a:lnTo>
                  <a:lnTo>
                    <a:pt x="2899651" y="5905487"/>
                  </a:lnTo>
                  <a:lnTo>
                    <a:pt x="3005988" y="5930887"/>
                  </a:lnTo>
                  <a:lnTo>
                    <a:pt x="3059519" y="5930887"/>
                  </a:lnTo>
                  <a:lnTo>
                    <a:pt x="3113278" y="5943587"/>
                  </a:lnTo>
                  <a:lnTo>
                    <a:pt x="3167253" y="5943587"/>
                  </a:lnTo>
                  <a:lnTo>
                    <a:pt x="3221469" y="5956287"/>
                  </a:lnTo>
                  <a:lnTo>
                    <a:pt x="3330537" y="5956287"/>
                  </a:lnTo>
                  <a:lnTo>
                    <a:pt x="3385401" y="5968987"/>
                  </a:lnTo>
                  <a:lnTo>
                    <a:pt x="3606825" y="5968987"/>
                  </a:lnTo>
                  <a:lnTo>
                    <a:pt x="3662667" y="5981687"/>
                  </a:lnTo>
                  <a:lnTo>
                    <a:pt x="3887101" y="5981687"/>
                  </a:lnTo>
                  <a:lnTo>
                    <a:pt x="3942943" y="5968987"/>
                  </a:lnTo>
                  <a:lnTo>
                    <a:pt x="4164368" y="5968987"/>
                  </a:lnTo>
                  <a:lnTo>
                    <a:pt x="4219219" y="5956287"/>
                  </a:lnTo>
                  <a:lnTo>
                    <a:pt x="4328299" y="5956287"/>
                  </a:lnTo>
                  <a:lnTo>
                    <a:pt x="4382503" y="5943587"/>
                  </a:lnTo>
                  <a:lnTo>
                    <a:pt x="4436491" y="5943587"/>
                  </a:lnTo>
                  <a:lnTo>
                    <a:pt x="4490250" y="5930887"/>
                  </a:lnTo>
                  <a:lnTo>
                    <a:pt x="4543780" y="5930887"/>
                  </a:lnTo>
                  <a:lnTo>
                    <a:pt x="4650117" y="5905487"/>
                  </a:lnTo>
                  <a:lnTo>
                    <a:pt x="4702924" y="5905487"/>
                  </a:lnTo>
                  <a:lnTo>
                    <a:pt x="4807763" y="5880087"/>
                  </a:lnTo>
                  <a:lnTo>
                    <a:pt x="4859794" y="5880087"/>
                  </a:lnTo>
                  <a:lnTo>
                    <a:pt x="5462308" y="5727687"/>
                  </a:lnTo>
                  <a:lnTo>
                    <a:pt x="5510555" y="5702287"/>
                  </a:lnTo>
                  <a:lnTo>
                    <a:pt x="5653341" y="5664187"/>
                  </a:lnTo>
                  <a:lnTo>
                    <a:pt x="5700268" y="5638787"/>
                  </a:lnTo>
                  <a:lnTo>
                    <a:pt x="5793105" y="5613387"/>
                  </a:lnTo>
                  <a:lnTo>
                    <a:pt x="5838990" y="5587987"/>
                  </a:lnTo>
                  <a:lnTo>
                    <a:pt x="5884532" y="5575287"/>
                  </a:lnTo>
                  <a:lnTo>
                    <a:pt x="5929706" y="5549887"/>
                  </a:lnTo>
                  <a:lnTo>
                    <a:pt x="5974524" y="5537187"/>
                  </a:lnTo>
                  <a:lnTo>
                    <a:pt x="6018962" y="5511787"/>
                  </a:lnTo>
                  <a:lnTo>
                    <a:pt x="6063043" y="5499087"/>
                  </a:lnTo>
                  <a:lnTo>
                    <a:pt x="6150051" y="5448287"/>
                  </a:lnTo>
                  <a:lnTo>
                    <a:pt x="6192977" y="5435587"/>
                  </a:lnTo>
                  <a:lnTo>
                    <a:pt x="6319393" y="5359387"/>
                  </a:lnTo>
                  <a:lnTo>
                    <a:pt x="6360731" y="5346687"/>
                  </a:lnTo>
                  <a:lnTo>
                    <a:pt x="6482283" y="5270487"/>
                  </a:lnTo>
                  <a:lnTo>
                    <a:pt x="6561201" y="5219687"/>
                  </a:lnTo>
                  <a:lnTo>
                    <a:pt x="6638404" y="5168887"/>
                  </a:lnTo>
                  <a:lnTo>
                    <a:pt x="6713842" y="5118087"/>
                  </a:lnTo>
                  <a:lnTo>
                    <a:pt x="6787477" y="5067287"/>
                  </a:lnTo>
                  <a:lnTo>
                    <a:pt x="6859283" y="5016487"/>
                  </a:lnTo>
                  <a:lnTo>
                    <a:pt x="6929221" y="4965687"/>
                  </a:lnTo>
                  <a:lnTo>
                    <a:pt x="6963486" y="4940287"/>
                  </a:lnTo>
                  <a:lnTo>
                    <a:pt x="6997255" y="4902187"/>
                  </a:lnTo>
                  <a:lnTo>
                    <a:pt x="7030542" y="4876787"/>
                  </a:lnTo>
                  <a:lnTo>
                    <a:pt x="7063346" y="4851387"/>
                  </a:lnTo>
                  <a:lnTo>
                    <a:pt x="7095642" y="4813287"/>
                  </a:lnTo>
                  <a:lnTo>
                    <a:pt x="7127456" y="4787887"/>
                  </a:lnTo>
                  <a:lnTo>
                    <a:pt x="7158761" y="4762487"/>
                  </a:lnTo>
                  <a:lnTo>
                    <a:pt x="7189546" y="4724387"/>
                  </a:lnTo>
                  <a:lnTo>
                    <a:pt x="7219836" y="4698987"/>
                  </a:lnTo>
                  <a:lnTo>
                    <a:pt x="7249592" y="4673587"/>
                  </a:lnTo>
                  <a:lnTo>
                    <a:pt x="7278840" y="4635487"/>
                  </a:lnTo>
                  <a:lnTo>
                    <a:pt x="7307554" y="4610087"/>
                  </a:lnTo>
                  <a:lnTo>
                    <a:pt x="7335736" y="4571987"/>
                  </a:lnTo>
                  <a:lnTo>
                    <a:pt x="7363384" y="4546587"/>
                  </a:lnTo>
                  <a:lnTo>
                    <a:pt x="7390498" y="4508487"/>
                  </a:lnTo>
                  <a:lnTo>
                    <a:pt x="7417067" y="4483087"/>
                  </a:lnTo>
                  <a:lnTo>
                    <a:pt x="7443089" y="4444987"/>
                  </a:lnTo>
                  <a:lnTo>
                    <a:pt x="7468552" y="4419587"/>
                  </a:lnTo>
                  <a:lnTo>
                    <a:pt x="7493457" y="4381487"/>
                  </a:lnTo>
                  <a:lnTo>
                    <a:pt x="7517803" y="4356087"/>
                  </a:lnTo>
                  <a:lnTo>
                    <a:pt x="7541577" y="4317987"/>
                  </a:lnTo>
                  <a:lnTo>
                    <a:pt x="7553325" y="4305287"/>
                  </a:lnTo>
                  <a:lnTo>
                    <a:pt x="7553325" y="1676387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3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75" y="1382902"/>
              <a:ext cx="7553325" cy="6019800"/>
            </a:xfrm>
            <a:custGeom>
              <a:avLst/>
              <a:gdLst/>
              <a:ahLst/>
              <a:cxnLst/>
              <a:rect l="l" t="t" r="r" b="b"/>
              <a:pathLst>
                <a:path w="7553325" h="6019800">
                  <a:moveTo>
                    <a:pt x="7553312" y="1790700"/>
                  </a:moveTo>
                  <a:lnTo>
                    <a:pt x="7540053" y="1765300"/>
                  </a:lnTo>
                  <a:lnTo>
                    <a:pt x="7517701" y="1727200"/>
                  </a:lnTo>
                  <a:lnTo>
                    <a:pt x="7494791" y="1701800"/>
                  </a:lnTo>
                  <a:lnTo>
                    <a:pt x="7471308" y="1663700"/>
                  </a:lnTo>
                  <a:lnTo>
                    <a:pt x="7447267" y="1625600"/>
                  </a:lnTo>
                  <a:lnTo>
                    <a:pt x="7422667" y="1600200"/>
                  </a:lnTo>
                  <a:lnTo>
                    <a:pt x="7397521" y="1562100"/>
                  </a:lnTo>
                  <a:lnTo>
                    <a:pt x="7371829" y="1524000"/>
                  </a:lnTo>
                  <a:lnTo>
                    <a:pt x="7345591" y="1498600"/>
                  </a:lnTo>
                  <a:lnTo>
                    <a:pt x="7318832" y="1460500"/>
                  </a:lnTo>
                  <a:lnTo>
                    <a:pt x="7291527" y="1435100"/>
                  </a:lnTo>
                  <a:lnTo>
                    <a:pt x="7263689" y="1397000"/>
                  </a:lnTo>
                  <a:lnTo>
                    <a:pt x="7235330" y="1371600"/>
                  </a:lnTo>
                  <a:lnTo>
                    <a:pt x="7206450" y="1333500"/>
                  </a:lnTo>
                  <a:lnTo>
                    <a:pt x="7177062" y="1308100"/>
                  </a:lnTo>
                  <a:lnTo>
                    <a:pt x="7147166" y="1270000"/>
                  </a:lnTo>
                  <a:lnTo>
                    <a:pt x="7116750" y="1244600"/>
                  </a:lnTo>
                  <a:lnTo>
                    <a:pt x="7085838" y="1206500"/>
                  </a:lnTo>
                  <a:lnTo>
                    <a:pt x="7054431" y="1181100"/>
                  </a:lnTo>
                  <a:lnTo>
                    <a:pt x="7022528" y="1155700"/>
                  </a:lnTo>
                  <a:lnTo>
                    <a:pt x="6990143" y="1117600"/>
                  </a:lnTo>
                  <a:lnTo>
                    <a:pt x="6957276" y="1092200"/>
                  </a:lnTo>
                  <a:lnTo>
                    <a:pt x="6923913" y="1066800"/>
                  </a:lnTo>
                  <a:lnTo>
                    <a:pt x="6890093" y="1041400"/>
                  </a:lnTo>
                  <a:lnTo>
                    <a:pt x="6855790" y="1003300"/>
                  </a:lnTo>
                  <a:lnTo>
                    <a:pt x="6821030" y="977900"/>
                  </a:lnTo>
                  <a:lnTo>
                    <a:pt x="6750113" y="927100"/>
                  </a:lnTo>
                  <a:lnTo>
                    <a:pt x="6677406" y="876300"/>
                  </a:lnTo>
                  <a:lnTo>
                    <a:pt x="6640373" y="838200"/>
                  </a:lnTo>
                  <a:lnTo>
                    <a:pt x="6602908" y="812800"/>
                  </a:lnTo>
                  <a:lnTo>
                    <a:pt x="6526670" y="762000"/>
                  </a:lnTo>
                  <a:lnTo>
                    <a:pt x="6448730" y="711200"/>
                  </a:lnTo>
                  <a:lnTo>
                    <a:pt x="6409131" y="698500"/>
                  </a:lnTo>
                  <a:lnTo>
                    <a:pt x="6328702" y="647700"/>
                  </a:lnTo>
                  <a:lnTo>
                    <a:pt x="6205055" y="571500"/>
                  </a:lnTo>
                  <a:lnTo>
                    <a:pt x="6163043" y="558800"/>
                  </a:lnTo>
                  <a:lnTo>
                    <a:pt x="6077877" y="508000"/>
                  </a:lnTo>
                  <a:lnTo>
                    <a:pt x="6034722" y="495300"/>
                  </a:lnTo>
                  <a:lnTo>
                    <a:pt x="5947321" y="444500"/>
                  </a:lnTo>
                  <a:lnTo>
                    <a:pt x="5903061" y="431800"/>
                  </a:lnTo>
                  <a:lnTo>
                    <a:pt x="5858446" y="406400"/>
                  </a:lnTo>
                  <a:lnTo>
                    <a:pt x="5813476" y="393700"/>
                  </a:lnTo>
                  <a:lnTo>
                    <a:pt x="5768162" y="368300"/>
                  </a:lnTo>
                  <a:lnTo>
                    <a:pt x="5676493" y="342900"/>
                  </a:lnTo>
                  <a:lnTo>
                    <a:pt x="5630151" y="317500"/>
                  </a:lnTo>
                  <a:lnTo>
                    <a:pt x="5536476" y="292100"/>
                  </a:lnTo>
                  <a:lnTo>
                    <a:pt x="5489143" y="266700"/>
                  </a:lnTo>
                  <a:lnTo>
                    <a:pt x="5345277" y="228600"/>
                  </a:lnTo>
                  <a:lnTo>
                    <a:pt x="5296700" y="203200"/>
                  </a:lnTo>
                  <a:lnTo>
                    <a:pt x="4948491" y="114300"/>
                  </a:lnTo>
                  <a:lnTo>
                    <a:pt x="4897628" y="114300"/>
                  </a:lnTo>
                  <a:lnTo>
                    <a:pt x="4743475" y="76200"/>
                  </a:lnTo>
                  <a:lnTo>
                    <a:pt x="4691583" y="76200"/>
                  </a:lnTo>
                  <a:lnTo>
                    <a:pt x="4587049" y="50800"/>
                  </a:lnTo>
                  <a:lnTo>
                    <a:pt x="4534433" y="50800"/>
                  </a:lnTo>
                  <a:lnTo>
                    <a:pt x="4481576" y="38100"/>
                  </a:lnTo>
                  <a:lnTo>
                    <a:pt x="4428477" y="38100"/>
                  </a:lnTo>
                  <a:lnTo>
                    <a:pt x="4375162" y="25400"/>
                  </a:lnTo>
                  <a:lnTo>
                    <a:pt x="4321632" y="25400"/>
                  </a:lnTo>
                  <a:lnTo>
                    <a:pt x="4267886" y="12700"/>
                  </a:lnTo>
                  <a:lnTo>
                    <a:pt x="4159745" y="12700"/>
                  </a:lnTo>
                  <a:lnTo>
                    <a:pt x="4105376" y="0"/>
                  </a:lnTo>
                  <a:lnTo>
                    <a:pt x="3444849" y="0"/>
                  </a:lnTo>
                  <a:lnTo>
                    <a:pt x="3390481" y="12700"/>
                  </a:lnTo>
                  <a:lnTo>
                    <a:pt x="3282340" y="12700"/>
                  </a:lnTo>
                  <a:lnTo>
                    <a:pt x="3228594" y="25400"/>
                  </a:lnTo>
                  <a:lnTo>
                    <a:pt x="3175050" y="25400"/>
                  </a:lnTo>
                  <a:lnTo>
                    <a:pt x="3121736" y="38100"/>
                  </a:lnTo>
                  <a:lnTo>
                    <a:pt x="3068650" y="38100"/>
                  </a:lnTo>
                  <a:lnTo>
                    <a:pt x="3015792" y="50800"/>
                  </a:lnTo>
                  <a:lnTo>
                    <a:pt x="2963164" y="50800"/>
                  </a:lnTo>
                  <a:lnTo>
                    <a:pt x="2858630" y="76200"/>
                  </a:lnTo>
                  <a:lnTo>
                    <a:pt x="2806738" y="76200"/>
                  </a:lnTo>
                  <a:lnTo>
                    <a:pt x="2652585" y="114300"/>
                  </a:lnTo>
                  <a:lnTo>
                    <a:pt x="2601722" y="114300"/>
                  </a:lnTo>
                  <a:lnTo>
                    <a:pt x="2253513" y="203200"/>
                  </a:lnTo>
                  <a:lnTo>
                    <a:pt x="2204936" y="228600"/>
                  </a:lnTo>
                  <a:lnTo>
                    <a:pt x="2061057" y="266700"/>
                  </a:lnTo>
                  <a:lnTo>
                    <a:pt x="2013737" y="292100"/>
                  </a:lnTo>
                  <a:lnTo>
                    <a:pt x="1920049" y="317500"/>
                  </a:lnTo>
                  <a:lnTo>
                    <a:pt x="1873707" y="342900"/>
                  </a:lnTo>
                  <a:lnTo>
                    <a:pt x="1782038" y="368300"/>
                  </a:lnTo>
                  <a:lnTo>
                    <a:pt x="1736725" y="393700"/>
                  </a:lnTo>
                  <a:lnTo>
                    <a:pt x="1691754" y="406400"/>
                  </a:lnTo>
                  <a:lnTo>
                    <a:pt x="1647139" y="431800"/>
                  </a:lnTo>
                  <a:lnTo>
                    <a:pt x="1602879" y="444500"/>
                  </a:lnTo>
                  <a:lnTo>
                    <a:pt x="1515465" y="495300"/>
                  </a:lnTo>
                  <a:lnTo>
                    <a:pt x="1472311" y="508000"/>
                  </a:lnTo>
                  <a:lnTo>
                    <a:pt x="1387144" y="558800"/>
                  </a:lnTo>
                  <a:lnTo>
                    <a:pt x="1345145" y="571500"/>
                  </a:lnTo>
                  <a:lnTo>
                    <a:pt x="1221473" y="647700"/>
                  </a:lnTo>
                  <a:lnTo>
                    <a:pt x="1141044" y="698500"/>
                  </a:lnTo>
                  <a:lnTo>
                    <a:pt x="1101445" y="711200"/>
                  </a:lnTo>
                  <a:lnTo>
                    <a:pt x="1023505" y="762000"/>
                  </a:lnTo>
                  <a:lnTo>
                    <a:pt x="947267" y="812800"/>
                  </a:lnTo>
                  <a:lnTo>
                    <a:pt x="909802" y="838200"/>
                  </a:lnTo>
                  <a:lnTo>
                    <a:pt x="872769" y="876300"/>
                  </a:lnTo>
                  <a:lnTo>
                    <a:pt x="800049" y="927100"/>
                  </a:lnTo>
                  <a:lnTo>
                    <a:pt x="729145" y="977900"/>
                  </a:lnTo>
                  <a:lnTo>
                    <a:pt x="694372" y="1003300"/>
                  </a:lnTo>
                  <a:lnTo>
                    <a:pt x="660082" y="1041400"/>
                  </a:lnTo>
                  <a:lnTo>
                    <a:pt x="626249" y="1066800"/>
                  </a:lnTo>
                  <a:lnTo>
                    <a:pt x="592899" y="1092200"/>
                  </a:lnTo>
                  <a:lnTo>
                    <a:pt x="560019" y="1117600"/>
                  </a:lnTo>
                  <a:lnTo>
                    <a:pt x="527634" y="1155700"/>
                  </a:lnTo>
                  <a:lnTo>
                    <a:pt x="495731" y="1181100"/>
                  </a:lnTo>
                  <a:lnTo>
                    <a:pt x="464324" y="1206500"/>
                  </a:lnTo>
                  <a:lnTo>
                    <a:pt x="433412" y="1244600"/>
                  </a:lnTo>
                  <a:lnTo>
                    <a:pt x="402996" y="1270000"/>
                  </a:lnTo>
                  <a:lnTo>
                    <a:pt x="373100" y="1308100"/>
                  </a:lnTo>
                  <a:lnTo>
                    <a:pt x="343700" y="1333500"/>
                  </a:lnTo>
                  <a:lnTo>
                    <a:pt x="314820" y="1371600"/>
                  </a:lnTo>
                  <a:lnTo>
                    <a:pt x="286461" y="1397000"/>
                  </a:lnTo>
                  <a:lnTo>
                    <a:pt x="258635" y="1435100"/>
                  </a:lnTo>
                  <a:lnTo>
                    <a:pt x="231330" y="1460500"/>
                  </a:lnTo>
                  <a:lnTo>
                    <a:pt x="204558" y="1498600"/>
                  </a:lnTo>
                  <a:lnTo>
                    <a:pt x="178320" y="1524000"/>
                  </a:lnTo>
                  <a:lnTo>
                    <a:pt x="152628" y="1562100"/>
                  </a:lnTo>
                  <a:lnTo>
                    <a:pt x="127482" y="1600200"/>
                  </a:lnTo>
                  <a:lnTo>
                    <a:pt x="102882" y="1625600"/>
                  </a:lnTo>
                  <a:lnTo>
                    <a:pt x="78841" y="1663700"/>
                  </a:lnTo>
                  <a:lnTo>
                    <a:pt x="55359" y="1701800"/>
                  </a:lnTo>
                  <a:lnTo>
                    <a:pt x="32448" y="1727200"/>
                  </a:lnTo>
                  <a:lnTo>
                    <a:pt x="10096" y="1765300"/>
                  </a:lnTo>
                  <a:lnTo>
                    <a:pt x="0" y="1778000"/>
                  </a:lnTo>
                  <a:lnTo>
                    <a:pt x="0" y="4343400"/>
                  </a:lnTo>
                  <a:lnTo>
                    <a:pt x="10096" y="4356100"/>
                  </a:lnTo>
                  <a:lnTo>
                    <a:pt x="32448" y="4394200"/>
                  </a:lnTo>
                  <a:lnTo>
                    <a:pt x="55359" y="4432300"/>
                  </a:lnTo>
                  <a:lnTo>
                    <a:pt x="78841" y="4457700"/>
                  </a:lnTo>
                  <a:lnTo>
                    <a:pt x="102882" y="4495800"/>
                  </a:lnTo>
                  <a:lnTo>
                    <a:pt x="127482" y="4533900"/>
                  </a:lnTo>
                  <a:lnTo>
                    <a:pt x="152628" y="4559300"/>
                  </a:lnTo>
                  <a:lnTo>
                    <a:pt x="178320" y="4597400"/>
                  </a:lnTo>
                  <a:lnTo>
                    <a:pt x="204558" y="4622800"/>
                  </a:lnTo>
                  <a:lnTo>
                    <a:pt x="231330" y="4660900"/>
                  </a:lnTo>
                  <a:lnTo>
                    <a:pt x="258635" y="4699000"/>
                  </a:lnTo>
                  <a:lnTo>
                    <a:pt x="286461" y="4724400"/>
                  </a:lnTo>
                  <a:lnTo>
                    <a:pt x="314820" y="4762500"/>
                  </a:lnTo>
                  <a:lnTo>
                    <a:pt x="343700" y="4787900"/>
                  </a:lnTo>
                  <a:lnTo>
                    <a:pt x="373100" y="4826000"/>
                  </a:lnTo>
                  <a:lnTo>
                    <a:pt x="402996" y="4851400"/>
                  </a:lnTo>
                  <a:lnTo>
                    <a:pt x="433412" y="4876800"/>
                  </a:lnTo>
                  <a:lnTo>
                    <a:pt x="464324" y="4914900"/>
                  </a:lnTo>
                  <a:lnTo>
                    <a:pt x="495731" y="4940300"/>
                  </a:lnTo>
                  <a:lnTo>
                    <a:pt x="527634" y="4978400"/>
                  </a:lnTo>
                  <a:lnTo>
                    <a:pt x="560019" y="5003800"/>
                  </a:lnTo>
                  <a:lnTo>
                    <a:pt x="592899" y="5029200"/>
                  </a:lnTo>
                  <a:lnTo>
                    <a:pt x="626249" y="5054600"/>
                  </a:lnTo>
                  <a:lnTo>
                    <a:pt x="660082" y="5092700"/>
                  </a:lnTo>
                  <a:lnTo>
                    <a:pt x="729145" y="5143500"/>
                  </a:lnTo>
                  <a:lnTo>
                    <a:pt x="800049" y="5194300"/>
                  </a:lnTo>
                  <a:lnTo>
                    <a:pt x="836193" y="5232400"/>
                  </a:lnTo>
                  <a:lnTo>
                    <a:pt x="909802" y="5283200"/>
                  </a:lnTo>
                  <a:lnTo>
                    <a:pt x="985177" y="5334000"/>
                  </a:lnTo>
                  <a:lnTo>
                    <a:pt x="1062266" y="5384800"/>
                  </a:lnTo>
                  <a:lnTo>
                    <a:pt x="1141044" y="5435600"/>
                  </a:lnTo>
                  <a:lnTo>
                    <a:pt x="1181061" y="5461000"/>
                  </a:lnTo>
                  <a:lnTo>
                    <a:pt x="1221473" y="5473700"/>
                  </a:lnTo>
                  <a:lnTo>
                    <a:pt x="1345145" y="5549900"/>
                  </a:lnTo>
                  <a:lnTo>
                    <a:pt x="1387144" y="5575300"/>
                  </a:lnTo>
                  <a:lnTo>
                    <a:pt x="1429537" y="5588000"/>
                  </a:lnTo>
                  <a:lnTo>
                    <a:pt x="1515465" y="5638800"/>
                  </a:lnTo>
                  <a:lnTo>
                    <a:pt x="1558988" y="5651500"/>
                  </a:lnTo>
                  <a:lnTo>
                    <a:pt x="1602879" y="5676900"/>
                  </a:lnTo>
                  <a:lnTo>
                    <a:pt x="1647139" y="5689600"/>
                  </a:lnTo>
                  <a:lnTo>
                    <a:pt x="1691754" y="5715000"/>
                  </a:lnTo>
                  <a:lnTo>
                    <a:pt x="1736725" y="5727700"/>
                  </a:lnTo>
                  <a:lnTo>
                    <a:pt x="1782038" y="5753100"/>
                  </a:lnTo>
                  <a:lnTo>
                    <a:pt x="1827707" y="5765800"/>
                  </a:lnTo>
                  <a:lnTo>
                    <a:pt x="1873707" y="5791200"/>
                  </a:lnTo>
                  <a:lnTo>
                    <a:pt x="1966722" y="5816600"/>
                  </a:lnTo>
                  <a:lnTo>
                    <a:pt x="2013737" y="5842000"/>
                  </a:lnTo>
                  <a:lnTo>
                    <a:pt x="2156663" y="5880100"/>
                  </a:lnTo>
                  <a:lnTo>
                    <a:pt x="2204936" y="5905500"/>
                  </a:lnTo>
                  <a:lnTo>
                    <a:pt x="2652585" y="6019800"/>
                  </a:lnTo>
                  <a:lnTo>
                    <a:pt x="4897628" y="6019800"/>
                  </a:lnTo>
                  <a:lnTo>
                    <a:pt x="5345277" y="5905500"/>
                  </a:lnTo>
                  <a:lnTo>
                    <a:pt x="5393537" y="5880100"/>
                  </a:lnTo>
                  <a:lnTo>
                    <a:pt x="5536476" y="5842000"/>
                  </a:lnTo>
                  <a:lnTo>
                    <a:pt x="5583479" y="5816600"/>
                  </a:lnTo>
                  <a:lnTo>
                    <a:pt x="5676493" y="5791200"/>
                  </a:lnTo>
                  <a:lnTo>
                    <a:pt x="5722493" y="5765800"/>
                  </a:lnTo>
                  <a:lnTo>
                    <a:pt x="5768162" y="5753100"/>
                  </a:lnTo>
                  <a:lnTo>
                    <a:pt x="5813476" y="5727700"/>
                  </a:lnTo>
                  <a:lnTo>
                    <a:pt x="5858446" y="5715000"/>
                  </a:lnTo>
                  <a:lnTo>
                    <a:pt x="5903061" y="5689600"/>
                  </a:lnTo>
                  <a:lnTo>
                    <a:pt x="5947321" y="5676900"/>
                  </a:lnTo>
                  <a:lnTo>
                    <a:pt x="5991212" y="5651500"/>
                  </a:lnTo>
                  <a:lnTo>
                    <a:pt x="6034722" y="5638800"/>
                  </a:lnTo>
                  <a:lnTo>
                    <a:pt x="6120650" y="5588000"/>
                  </a:lnTo>
                  <a:lnTo>
                    <a:pt x="6163043" y="5575300"/>
                  </a:lnTo>
                  <a:lnTo>
                    <a:pt x="6205055" y="5549900"/>
                  </a:lnTo>
                  <a:lnTo>
                    <a:pt x="6328702" y="5473700"/>
                  </a:lnTo>
                  <a:lnTo>
                    <a:pt x="6369126" y="5461000"/>
                  </a:lnTo>
                  <a:lnTo>
                    <a:pt x="6409131" y="5435600"/>
                  </a:lnTo>
                  <a:lnTo>
                    <a:pt x="6487909" y="5384800"/>
                  </a:lnTo>
                  <a:lnTo>
                    <a:pt x="6564998" y="5334000"/>
                  </a:lnTo>
                  <a:lnTo>
                    <a:pt x="6640373" y="5283200"/>
                  </a:lnTo>
                  <a:lnTo>
                    <a:pt x="6713982" y="5232400"/>
                  </a:lnTo>
                  <a:lnTo>
                    <a:pt x="6750113" y="5194300"/>
                  </a:lnTo>
                  <a:lnTo>
                    <a:pt x="6821030" y="5143500"/>
                  </a:lnTo>
                  <a:lnTo>
                    <a:pt x="6890093" y="5092700"/>
                  </a:lnTo>
                  <a:lnTo>
                    <a:pt x="6923913" y="5054600"/>
                  </a:lnTo>
                  <a:lnTo>
                    <a:pt x="6957276" y="5029200"/>
                  </a:lnTo>
                  <a:lnTo>
                    <a:pt x="6990143" y="5003800"/>
                  </a:lnTo>
                  <a:lnTo>
                    <a:pt x="7022528" y="4978400"/>
                  </a:lnTo>
                  <a:lnTo>
                    <a:pt x="7054431" y="4940300"/>
                  </a:lnTo>
                  <a:lnTo>
                    <a:pt x="7085838" y="4914900"/>
                  </a:lnTo>
                  <a:lnTo>
                    <a:pt x="7116750" y="4876800"/>
                  </a:lnTo>
                  <a:lnTo>
                    <a:pt x="7147166" y="4851400"/>
                  </a:lnTo>
                  <a:lnTo>
                    <a:pt x="7177062" y="4826000"/>
                  </a:lnTo>
                  <a:lnTo>
                    <a:pt x="7206450" y="4787900"/>
                  </a:lnTo>
                  <a:lnTo>
                    <a:pt x="7235330" y="4762500"/>
                  </a:lnTo>
                  <a:lnTo>
                    <a:pt x="7263689" y="4724400"/>
                  </a:lnTo>
                  <a:lnTo>
                    <a:pt x="7291527" y="4699000"/>
                  </a:lnTo>
                  <a:lnTo>
                    <a:pt x="7318832" y="4660900"/>
                  </a:lnTo>
                  <a:lnTo>
                    <a:pt x="7345591" y="4622800"/>
                  </a:lnTo>
                  <a:lnTo>
                    <a:pt x="7371829" y="4597400"/>
                  </a:lnTo>
                  <a:lnTo>
                    <a:pt x="7397521" y="4559300"/>
                  </a:lnTo>
                  <a:lnTo>
                    <a:pt x="7422667" y="4533900"/>
                  </a:lnTo>
                  <a:lnTo>
                    <a:pt x="7447267" y="4495800"/>
                  </a:lnTo>
                  <a:lnTo>
                    <a:pt x="7471308" y="4457700"/>
                  </a:lnTo>
                  <a:lnTo>
                    <a:pt x="7494791" y="4432300"/>
                  </a:lnTo>
                  <a:lnTo>
                    <a:pt x="7517701" y="4394200"/>
                  </a:lnTo>
                  <a:lnTo>
                    <a:pt x="7540053" y="4356100"/>
                  </a:lnTo>
                  <a:lnTo>
                    <a:pt x="7553312" y="4343400"/>
                  </a:lnTo>
                  <a:lnTo>
                    <a:pt x="7553312" y="17907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793954"/>
            <a:ext cx="901820" cy="902618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0" y="3273133"/>
            <a:ext cx="7553325" cy="9525"/>
          </a:xfrm>
          <a:custGeom>
            <a:avLst/>
            <a:gdLst/>
            <a:ahLst/>
            <a:cxnLst/>
            <a:rect l="l" t="t" r="r" b="b"/>
            <a:pathLst>
              <a:path w="7553325" h="9525">
                <a:moveTo>
                  <a:pt x="7553325" y="0"/>
                </a:moveTo>
                <a:lnTo>
                  <a:pt x="0" y="0"/>
                </a:lnTo>
                <a:lnTo>
                  <a:pt x="0" y="9517"/>
                </a:lnTo>
                <a:lnTo>
                  <a:pt x="7553325" y="9517"/>
                </a:lnTo>
                <a:lnTo>
                  <a:pt x="7553325" y="0"/>
                </a:lnTo>
                <a:close/>
              </a:path>
            </a:pathLst>
          </a:custGeom>
          <a:solidFill>
            <a:srgbClr val="000000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32890" y="2961014"/>
            <a:ext cx="266810" cy="238200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09011" y="2939126"/>
            <a:ext cx="257282" cy="238200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4635055" y="5792609"/>
            <a:ext cx="2918460" cy="4904105"/>
          </a:xfrm>
          <a:custGeom>
            <a:avLst/>
            <a:gdLst/>
            <a:ahLst/>
            <a:cxnLst/>
            <a:rect l="l" t="t" r="r" b="b"/>
            <a:pathLst>
              <a:path w="2918459" h="4904105">
                <a:moveTo>
                  <a:pt x="1285633" y="4903965"/>
                </a:moveTo>
                <a:lnTo>
                  <a:pt x="1251115" y="4876597"/>
                </a:lnTo>
                <a:lnTo>
                  <a:pt x="1217155" y="4846358"/>
                </a:lnTo>
                <a:lnTo>
                  <a:pt x="1184960" y="4814214"/>
                </a:lnTo>
                <a:lnTo>
                  <a:pt x="1154607" y="4780216"/>
                </a:lnTo>
                <a:lnTo>
                  <a:pt x="1126197" y="4744466"/>
                </a:lnTo>
                <a:lnTo>
                  <a:pt x="1099807" y="4707026"/>
                </a:lnTo>
                <a:lnTo>
                  <a:pt x="1075537" y="4667986"/>
                </a:lnTo>
                <a:lnTo>
                  <a:pt x="1053465" y="4627397"/>
                </a:lnTo>
                <a:lnTo>
                  <a:pt x="1033703" y="4585347"/>
                </a:lnTo>
                <a:lnTo>
                  <a:pt x="1016317" y="4541913"/>
                </a:lnTo>
                <a:lnTo>
                  <a:pt x="1001395" y="4497171"/>
                </a:lnTo>
                <a:lnTo>
                  <a:pt x="989050" y="4451185"/>
                </a:lnTo>
                <a:lnTo>
                  <a:pt x="979347" y="4404042"/>
                </a:lnTo>
                <a:lnTo>
                  <a:pt x="912647" y="4021886"/>
                </a:lnTo>
                <a:lnTo>
                  <a:pt x="892454" y="4010876"/>
                </a:lnTo>
                <a:lnTo>
                  <a:pt x="0" y="4903965"/>
                </a:lnTo>
                <a:lnTo>
                  <a:pt x="1285633" y="4903965"/>
                </a:lnTo>
                <a:close/>
              </a:path>
              <a:path w="2918459" h="4904105">
                <a:moveTo>
                  <a:pt x="2918269" y="0"/>
                </a:moveTo>
                <a:lnTo>
                  <a:pt x="2447455" y="455256"/>
                </a:lnTo>
                <a:lnTo>
                  <a:pt x="1798154" y="363397"/>
                </a:lnTo>
                <a:lnTo>
                  <a:pt x="1749183" y="361302"/>
                </a:lnTo>
                <a:lnTo>
                  <a:pt x="1702130" y="368617"/>
                </a:lnTo>
                <a:lnTo>
                  <a:pt x="1658061" y="384543"/>
                </a:lnTo>
                <a:lnTo>
                  <a:pt x="1618043" y="408305"/>
                </a:lnTo>
                <a:lnTo>
                  <a:pt x="1583143" y="439127"/>
                </a:lnTo>
                <a:lnTo>
                  <a:pt x="1554403" y="476224"/>
                </a:lnTo>
                <a:lnTo>
                  <a:pt x="1532915" y="518807"/>
                </a:lnTo>
                <a:lnTo>
                  <a:pt x="1519720" y="566102"/>
                </a:lnTo>
                <a:lnTo>
                  <a:pt x="1405890" y="1212799"/>
                </a:lnTo>
                <a:lnTo>
                  <a:pt x="826973" y="1520228"/>
                </a:lnTo>
                <a:lnTo>
                  <a:pt x="786079" y="1547380"/>
                </a:lnTo>
                <a:lnTo>
                  <a:pt x="752259" y="1580984"/>
                </a:lnTo>
                <a:lnTo>
                  <a:pt x="725919" y="1619783"/>
                </a:lnTo>
                <a:lnTo>
                  <a:pt x="707466" y="1662531"/>
                </a:lnTo>
                <a:lnTo>
                  <a:pt x="697293" y="1707959"/>
                </a:lnTo>
                <a:lnTo>
                  <a:pt x="695794" y="1754822"/>
                </a:lnTo>
                <a:lnTo>
                  <a:pt x="703402" y="1801876"/>
                </a:lnTo>
                <a:lnTo>
                  <a:pt x="720483" y="1847862"/>
                </a:lnTo>
                <a:lnTo>
                  <a:pt x="1008722" y="2437612"/>
                </a:lnTo>
                <a:lnTo>
                  <a:pt x="720483" y="3027362"/>
                </a:lnTo>
                <a:lnTo>
                  <a:pt x="703402" y="3073349"/>
                </a:lnTo>
                <a:lnTo>
                  <a:pt x="695794" y="3120402"/>
                </a:lnTo>
                <a:lnTo>
                  <a:pt x="697293" y="3167265"/>
                </a:lnTo>
                <a:lnTo>
                  <a:pt x="707466" y="3212693"/>
                </a:lnTo>
                <a:lnTo>
                  <a:pt x="725919" y="3255441"/>
                </a:lnTo>
                <a:lnTo>
                  <a:pt x="752259" y="3294227"/>
                </a:lnTo>
                <a:lnTo>
                  <a:pt x="786079" y="3327831"/>
                </a:lnTo>
                <a:lnTo>
                  <a:pt x="826973" y="3354997"/>
                </a:lnTo>
                <a:lnTo>
                  <a:pt x="1406499" y="3662426"/>
                </a:lnTo>
                <a:lnTo>
                  <a:pt x="1519720" y="4309135"/>
                </a:lnTo>
                <a:lnTo>
                  <a:pt x="1532915" y="4356417"/>
                </a:lnTo>
                <a:lnTo>
                  <a:pt x="1554403" y="4399000"/>
                </a:lnTo>
                <a:lnTo>
                  <a:pt x="1583143" y="4436097"/>
                </a:lnTo>
                <a:lnTo>
                  <a:pt x="1618043" y="4466907"/>
                </a:lnTo>
                <a:lnTo>
                  <a:pt x="1658061" y="4490669"/>
                </a:lnTo>
                <a:lnTo>
                  <a:pt x="1702130" y="4506595"/>
                </a:lnTo>
                <a:lnTo>
                  <a:pt x="1749183" y="4513897"/>
                </a:lnTo>
                <a:lnTo>
                  <a:pt x="1798154" y="4511814"/>
                </a:lnTo>
                <a:lnTo>
                  <a:pt x="2448064" y="4419968"/>
                </a:lnTo>
                <a:lnTo>
                  <a:pt x="2918269" y="4875200"/>
                </a:lnTo>
                <a:lnTo>
                  <a:pt x="2918269" y="4419968"/>
                </a:lnTo>
                <a:lnTo>
                  <a:pt x="2918269" y="455256"/>
                </a:lnTo>
                <a:lnTo>
                  <a:pt x="2918269" y="0"/>
                </a:lnTo>
                <a:close/>
              </a:path>
            </a:pathLst>
          </a:custGeom>
          <a:solidFill>
            <a:srgbClr val="00367B">
              <a:alpha val="1293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6" name="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13485" y="148282"/>
            <a:ext cx="1194659" cy="637924"/>
          </a:xfrm>
          <a:prstGeom prst="rect">
            <a:avLst/>
          </a:prstGeom>
        </p:spPr>
      </p:pic>
      <p:sp>
        <p:nvSpPr>
          <p:cNvPr id="27" name="object 29">
            <a:extLst>
              <a:ext uri="{FF2B5EF4-FFF2-40B4-BE49-F238E27FC236}">
                <a16:creationId xmlns:a16="http://schemas.microsoft.com/office/drawing/2014/main" id="{1709F0FE-8C14-4F21-8B98-D28AC7D6DB50}"/>
              </a:ext>
            </a:extLst>
          </p:cNvPr>
          <p:cNvSpPr txBox="1"/>
          <p:nvPr/>
        </p:nvSpPr>
        <p:spPr>
          <a:xfrm>
            <a:off x="1909366" y="1667764"/>
            <a:ext cx="3884929" cy="15170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534035" marR="673100" indent="-635" algn="ctr">
              <a:lnSpc>
                <a:spcPct val="100499"/>
              </a:lnSpc>
              <a:spcBef>
                <a:spcPts val="85"/>
              </a:spcBef>
            </a:pPr>
            <a:r>
              <a:rPr sz="2200" b="1" spc="-10" dirty="0">
                <a:latin typeface="Arial"/>
                <a:cs typeface="Arial"/>
              </a:rPr>
              <a:t>Formation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MANAGEMENT MULTICULTUREL</a:t>
            </a:r>
            <a:endParaRPr sz="220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120"/>
              </a:spcBef>
              <a:tabLst>
                <a:tab pos="1840864" algn="l"/>
              </a:tabLst>
            </a:pP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2</a:t>
            </a:r>
            <a:r>
              <a:rPr sz="1400" spc="14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jours</a:t>
            </a:r>
            <a:r>
              <a:rPr sz="1400" spc="23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E36B09"/>
                </a:solidFill>
                <a:latin typeface="Arial MT"/>
                <a:cs typeface="Arial MT"/>
              </a:rPr>
              <a:t>(8h</a:t>
            </a:r>
            <a:r>
              <a:rPr lang="fr-FR" sz="1400" spc="-20" dirty="0">
                <a:solidFill>
                  <a:srgbClr val="E36B09"/>
                </a:solidFill>
                <a:latin typeface="Arial MT"/>
                <a:cs typeface="Arial MT"/>
              </a:rPr>
              <a:t>/jr</a:t>
            </a:r>
            <a:r>
              <a:rPr sz="1400" spc="-20" dirty="0">
                <a:solidFill>
                  <a:srgbClr val="E36B09"/>
                </a:solidFill>
                <a:latin typeface="Arial MT"/>
                <a:cs typeface="Arial MT"/>
              </a:rPr>
              <a:t>)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	</a:t>
            </a:r>
            <a:r>
              <a:rPr sz="1400" spc="50" dirty="0">
                <a:solidFill>
                  <a:srgbClr val="E36B09"/>
                </a:solidFill>
                <a:latin typeface="Arial MT"/>
                <a:cs typeface="Arial MT"/>
              </a:rPr>
              <a:t>Présentiel</a:t>
            </a:r>
            <a:r>
              <a:rPr sz="1400" spc="18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ou</a:t>
            </a:r>
            <a:r>
              <a:rPr sz="1400" spc="9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65" dirty="0">
                <a:solidFill>
                  <a:srgbClr val="E36B09"/>
                </a:solidFill>
                <a:latin typeface="Arial MT"/>
                <a:cs typeface="Arial MT"/>
              </a:rPr>
              <a:t>distanciel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3832A8D-4B09-43CF-8C95-069AB1CEE6FF}"/>
              </a:ext>
            </a:extLst>
          </p:cNvPr>
          <p:cNvSpPr txBox="1"/>
          <p:nvPr/>
        </p:nvSpPr>
        <p:spPr>
          <a:xfrm>
            <a:off x="-19388" y="3481634"/>
            <a:ext cx="71580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Objectifs pédagogiques</a:t>
            </a:r>
          </a:p>
          <a:p>
            <a:endParaRPr lang="fr-FR" sz="1200" b="1" dirty="0">
              <a:solidFill>
                <a:schemeClr val="accent1">
                  <a:lumMod val="50000"/>
                </a:schemeClr>
              </a:solidFill>
              <a:latin typeface="Arial MT"/>
            </a:endParaRPr>
          </a:p>
          <a:p>
            <a:r>
              <a:rPr lang="fr-FR" sz="12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À l’issue de la formation, les participants seront capables de :</a:t>
            </a:r>
            <a:br>
              <a:rPr lang="fr-FR" sz="12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</a:br>
            <a:r>
              <a:rPr lang="fr-FR" sz="12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✅ Comprendre les différences culturelles et leurs impacts sur les pratiques managériales.</a:t>
            </a:r>
            <a:br>
              <a:rPr lang="fr-FR" sz="12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</a:br>
            <a:r>
              <a:rPr lang="fr-FR" sz="12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✅ Adapter leur communication et leur leadership à des profils variés.</a:t>
            </a:r>
            <a:br>
              <a:rPr lang="fr-FR" sz="12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</a:br>
            <a:r>
              <a:rPr lang="fr-FR" sz="12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✅ Prévenir les malentendus culturels et renforcer la cohésion d’équipe.</a:t>
            </a:r>
            <a:br>
              <a:rPr lang="fr-FR" sz="12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</a:br>
            <a:r>
              <a:rPr lang="fr-FR" sz="12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✅ Développer un management inclusif favorisant l’innovation et la performance collective.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4076EF1-AC52-4EB8-9509-E75BF2F45E89}"/>
              </a:ext>
            </a:extLst>
          </p:cNvPr>
          <p:cNvSpPr txBox="1"/>
          <p:nvPr/>
        </p:nvSpPr>
        <p:spPr>
          <a:xfrm>
            <a:off x="26860" y="5153972"/>
            <a:ext cx="3104707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b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👥 Public cible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Managers d’équipes multiculturelles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Chefs de projet internationaux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Responsables RH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Dirigeants en contexte interculturel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Encadrants d’expatriés / collaborateurs étrangers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D7101D6-4A07-4C2D-BB51-1CC405405AD3}"/>
              </a:ext>
            </a:extLst>
          </p:cNvPr>
          <p:cNvSpPr txBox="1"/>
          <p:nvPr/>
        </p:nvSpPr>
        <p:spPr>
          <a:xfrm>
            <a:off x="3566443" y="5140732"/>
            <a:ext cx="34277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b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🧩 Méthodologie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Approche participative et expérientielle (jeux de rôles, études de cas, fresques culturelles).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Diagnostics individuels de style de management.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Débriefings collectifs et plan d’action personnalisé.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Supports visuels et capsules vidéo inspirantes.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06A23D0-9C75-4F1C-B82B-AD57EC115191}"/>
              </a:ext>
            </a:extLst>
          </p:cNvPr>
          <p:cNvSpPr txBox="1"/>
          <p:nvPr/>
        </p:nvSpPr>
        <p:spPr>
          <a:xfrm>
            <a:off x="173592" y="6900605"/>
            <a:ext cx="7356475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b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🧩 Contenu du programme</a:t>
            </a:r>
          </a:p>
          <a:p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Ce séminaire combine des apports théoriques, des mises en situation concrètes et des échanges d’expériences pour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Comprendre les différences culturelles</a:t>
            </a: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et leurs impacts sur les attitudes, la communication et la gestion d’équipe.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Identifier ses propres référentiels culturels</a:t>
            </a: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et adapter sa posture managériale selon les contextes.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Communiquer avec aisance et respect</a:t>
            </a: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dans des environnements culturellement variés.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Gérer les situations interculturelles complexes</a:t>
            </a: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, les malentendus et les conflits liés à la diversité.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Développer un leadership inclusif</a:t>
            </a: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, fondé sur la confiance, l’écoute et la valorisation des différences.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Créer une culture d’équipe commune</a:t>
            </a: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, intégrant la diversité comme levier d’innovation et de performance collective.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8346E21-41FA-4FE5-9597-7402DFC87E0B}"/>
              </a:ext>
            </a:extLst>
          </p:cNvPr>
          <p:cNvSpPr txBox="1"/>
          <p:nvPr/>
        </p:nvSpPr>
        <p:spPr>
          <a:xfrm>
            <a:off x="1189065" y="9378101"/>
            <a:ext cx="614580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 attendus</a:t>
            </a:r>
          </a:p>
          <a:p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l’issue de la formation, les participants auront acquis :</a:t>
            </a:r>
            <a:b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✅ Une meilleure compréhension des comportements et valeurs culturelles.</a:t>
            </a:r>
            <a:b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✅ Une communication plus fluide et respectueuse.</a:t>
            </a:r>
            <a:b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✅ Une posture managériale adaptée à la diversité.</a:t>
            </a:r>
            <a:b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✅ Des outils pratiques pour prévenir les malentendus et renforcer la cohésion d’équipe.</a:t>
            </a:r>
          </a:p>
        </p:txBody>
      </p:sp>
    </p:spTree>
    <p:extLst>
      <p:ext uri="{BB962C8B-B14F-4D97-AF65-F5344CB8AC3E}">
        <p14:creationId xmlns:p14="http://schemas.microsoft.com/office/powerpoint/2010/main" val="1295970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3325" cy="7407275"/>
            <a:chOff x="0" y="0"/>
            <a:chExt cx="7553325" cy="74072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3325" cy="421181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289303"/>
              <a:ext cx="7553325" cy="5981700"/>
            </a:xfrm>
            <a:custGeom>
              <a:avLst/>
              <a:gdLst/>
              <a:ahLst/>
              <a:cxnLst/>
              <a:rect l="l" t="t" r="r" b="b"/>
              <a:pathLst>
                <a:path w="7553325" h="5981700">
                  <a:moveTo>
                    <a:pt x="7553325" y="0"/>
                  </a:moveTo>
                  <a:lnTo>
                    <a:pt x="4109313" y="0"/>
                  </a:lnTo>
                  <a:lnTo>
                    <a:pt x="3774922" y="0"/>
                  </a:lnTo>
                  <a:lnTo>
                    <a:pt x="3440455" y="0"/>
                  </a:lnTo>
                  <a:lnTo>
                    <a:pt x="3385401" y="12700"/>
                  </a:lnTo>
                  <a:lnTo>
                    <a:pt x="3275901" y="12700"/>
                  </a:lnTo>
                  <a:lnTo>
                    <a:pt x="3221469" y="25400"/>
                  </a:lnTo>
                  <a:lnTo>
                    <a:pt x="3167253" y="25400"/>
                  </a:lnTo>
                  <a:lnTo>
                    <a:pt x="3113278" y="38100"/>
                  </a:lnTo>
                  <a:lnTo>
                    <a:pt x="3059519" y="38100"/>
                  </a:lnTo>
                  <a:lnTo>
                    <a:pt x="3005988" y="50800"/>
                  </a:lnTo>
                  <a:lnTo>
                    <a:pt x="2952699" y="50800"/>
                  </a:lnTo>
                  <a:lnTo>
                    <a:pt x="2899651" y="63500"/>
                  </a:lnTo>
                  <a:lnTo>
                    <a:pt x="2846857" y="63500"/>
                  </a:lnTo>
                  <a:lnTo>
                    <a:pt x="2689974" y="101600"/>
                  </a:lnTo>
                  <a:lnTo>
                    <a:pt x="2638209" y="101600"/>
                  </a:lnTo>
                  <a:lnTo>
                    <a:pt x="2087473" y="241300"/>
                  </a:lnTo>
                  <a:lnTo>
                    <a:pt x="2039226" y="266700"/>
                  </a:lnTo>
                  <a:lnTo>
                    <a:pt x="1943709" y="292100"/>
                  </a:lnTo>
                  <a:lnTo>
                    <a:pt x="1896440" y="317500"/>
                  </a:lnTo>
                  <a:lnTo>
                    <a:pt x="1802930" y="342900"/>
                  </a:lnTo>
                  <a:lnTo>
                    <a:pt x="1756689" y="368300"/>
                  </a:lnTo>
                  <a:lnTo>
                    <a:pt x="1710804" y="381000"/>
                  </a:lnTo>
                  <a:lnTo>
                    <a:pt x="1665262" y="406400"/>
                  </a:lnTo>
                  <a:lnTo>
                    <a:pt x="1620088" y="419100"/>
                  </a:lnTo>
                  <a:lnTo>
                    <a:pt x="1575269" y="444500"/>
                  </a:lnTo>
                  <a:lnTo>
                    <a:pt x="1530832" y="457200"/>
                  </a:lnTo>
                  <a:lnTo>
                    <a:pt x="1486750" y="482600"/>
                  </a:lnTo>
                  <a:lnTo>
                    <a:pt x="1443062" y="495300"/>
                  </a:lnTo>
                  <a:lnTo>
                    <a:pt x="1356817" y="546100"/>
                  </a:lnTo>
                  <a:lnTo>
                    <a:pt x="1314284" y="558800"/>
                  </a:lnTo>
                  <a:lnTo>
                    <a:pt x="1189062" y="635000"/>
                  </a:lnTo>
                  <a:lnTo>
                    <a:pt x="1148143" y="647700"/>
                  </a:lnTo>
                  <a:lnTo>
                    <a:pt x="1067523" y="698500"/>
                  </a:lnTo>
                  <a:lnTo>
                    <a:pt x="988606" y="749300"/>
                  </a:lnTo>
                  <a:lnTo>
                    <a:pt x="911402" y="800100"/>
                  </a:lnTo>
                  <a:lnTo>
                    <a:pt x="835964" y="850900"/>
                  </a:lnTo>
                  <a:lnTo>
                    <a:pt x="762330" y="901700"/>
                  </a:lnTo>
                  <a:lnTo>
                    <a:pt x="690524" y="952500"/>
                  </a:lnTo>
                  <a:lnTo>
                    <a:pt x="620598" y="1003300"/>
                  </a:lnTo>
                  <a:lnTo>
                    <a:pt x="586346" y="1041400"/>
                  </a:lnTo>
                  <a:lnTo>
                    <a:pt x="552564" y="1066800"/>
                  </a:lnTo>
                  <a:lnTo>
                    <a:pt x="519277" y="1092200"/>
                  </a:lnTo>
                  <a:lnTo>
                    <a:pt x="486486" y="1117600"/>
                  </a:lnTo>
                  <a:lnTo>
                    <a:pt x="454177" y="1155700"/>
                  </a:lnTo>
                  <a:lnTo>
                    <a:pt x="422376" y="1181100"/>
                  </a:lnTo>
                  <a:lnTo>
                    <a:pt x="391071" y="1206500"/>
                  </a:lnTo>
                  <a:lnTo>
                    <a:pt x="360273" y="1244600"/>
                  </a:lnTo>
                  <a:lnTo>
                    <a:pt x="329996" y="1270000"/>
                  </a:lnTo>
                  <a:lnTo>
                    <a:pt x="300240" y="1295400"/>
                  </a:lnTo>
                  <a:lnTo>
                    <a:pt x="270992" y="1333500"/>
                  </a:lnTo>
                  <a:lnTo>
                    <a:pt x="242277" y="1358900"/>
                  </a:lnTo>
                  <a:lnTo>
                    <a:pt x="214096" y="1397000"/>
                  </a:lnTo>
                  <a:lnTo>
                    <a:pt x="186448" y="1422400"/>
                  </a:lnTo>
                  <a:lnTo>
                    <a:pt x="159334" y="1460500"/>
                  </a:lnTo>
                  <a:lnTo>
                    <a:pt x="132765" y="1485900"/>
                  </a:lnTo>
                  <a:lnTo>
                    <a:pt x="106756" y="1524000"/>
                  </a:lnTo>
                  <a:lnTo>
                    <a:pt x="81292" y="1549400"/>
                  </a:lnTo>
                  <a:lnTo>
                    <a:pt x="56388" y="1587500"/>
                  </a:lnTo>
                  <a:lnTo>
                    <a:pt x="32042" y="1625600"/>
                  </a:lnTo>
                  <a:lnTo>
                    <a:pt x="8267" y="1651000"/>
                  </a:lnTo>
                  <a:lnTo>
                    <a:pt x="0" y="1663700"/>
                  </a:lnTo>
                  <a:lnTo>
                    <a:pt x="0" y="4305300"/>
                  </a:lnTo>
                  <a:lnTo>
                    <a:pt x="8267" y="4318000"/>
                  </a:lnTo>
                  <a:lnTo>
                    <a:pt x="32042" y="4356100"/>
                  </a:lnTo>
                  <a:lnTo>
                    <a:pt x="56388" y="4381500"/>
                  </a:lnTo>
                  <a:lnTo>
                    <a:pt x="81292" y="4419600"/>
                  </a:lnTo>
                  <a:lnTo>
                    <a:pt x="106756" y="4445000"/>
                  </a:lnTo>
                  <a:lnTo>
                    <a:pt x="132765" y="4483100"/>
                  </a:lnTo>
                  <a:lnTo>
                    <a:pt x="159334" y="4508500"/>
                  </a:lnTo>
                  <a:lnTo>
                    <a:pt x="186448" y="4546600"/>
                  </a:lnTo>
                  <a:lnTo>
                    <a:pt x="214096" y="4572000"/>
                  </a:lnTo>
                  <a:lnTo>
                    <a:pt x="242277" y="4610100"/>
                  </a:lnTo>
                  <a:lnTo>
                    <a:pt x="270992" y="4635500"/>
                  </a:lnTo>
                  <a:lnTo>
                    <a:pt x="300240" y="4673600"/>
                  </a:lnTo>
                  <a:lnTo>
                    <a:pt x="329996" y="4699000"/>
                  </a:lnTo>
                  <a:lnTo>
                    <a:pt x="360273" y="4724400"/>
                  </a:lnTo>
                  <a:lnTo>
                    <a:pt x="391071" y="4762500"/>
                  </a:lnTo>
                  <a:lnTo>
                    <a:pt x="422376" y="4787900"/>
                  </a:lnTo>
                  <a:lnTo>
                    <a:pt x="454177" y="4813300"/>
                  </a:lnTo>
                  <a:lnTo>
                    <a:pt x="486486" y="4851400"/>
                  </a:lnTo>
                  <a:lnTo>
                    <a:pt x="519277" y="4876800"/>
                  </a:lnTo>
                  <a:lnTo>
                    <a:pt x="552564" y="4902200"/>
                  </a:lnTo>
                  <a:lnTo>
                    <a:pt x="586346" y="4940300"/>
                  </a:lnTo>
                  <a:lnTo>
                    <a:pt x="620598" y="4965700"/>
                  </a:lnTo>
                  <a:lnTo>
                    <a:pt x="690524" y="5016500"/>
                  </a:lnTo>
                  <a:lnTo>
                    <a:pt x="762330" y="5067300"/>
                  </a:lnTo>
                  <a:lnTo>
                    <a:pt x="835964" y="5118100"/>
                  </a:lnTo>
                  <a:lnTo>
                    <a:pt x="911402" y="5168900"/>
                  </a:lnTo>
                  <a:lnTo>
                    <a:pt x="988606" y="5219700"/>
                  </a:lnTo>
                  <a:lnTo>
                    <a:pt x="1067523" y="5270500"/>
                  </a:lnTo>
                  <a:lnTo>
                    <a:pt x="1189062" y="5346700"/>
                  </a:lnTo>
                  <a:lnTo>
                    <a:pt x="1230401" y="5359400"/>
                  </a:lnTo>
                  <a:lnTo>
                    <a:pt x="1356817" y="5435600"/>
                  </a:lnTo>
                  <a:lnTo>
                    <a:pt x="1399743" y="5448300"/>
                  </a:lnTo>
                  <a:lnTo>
                    <a:pt x="1486750" y="5499100"/>
                  </a:lnTo>
                  <a:lnTo>
                    <a:pt x="1530832" y="5511800"/>
                  </a:lnTo>
                  <a:lnTo>
                    <a:pt x="1575269" y="5537200"/>
                  </a:lnTo>
                  <a:lnTo>
                    <a:pt x="1620088" y="5549900"/>
                  </a:lnTo>
                  <a:lnTo>
                    <a:pt x="1665262" y="5575300"/>
                  </a:lnTo>
                  <a:lnTo>
                    <a:pt x="1710804" y="5588000"/>
                  </a:lnTo>
                  <a:lnTo>
                    <a:pt x="1756689" y="5613400"/>
                  </a:lnTo>
                  <a:lnTo>
                    <a:pt x="1849513" y="5638800"/>
                  </a:lnTo>
                  <a:lnTo>
                    <a:pt x="1896440" y="5664200"/>
                  </a:lnTo>
                  <a:lnTo>
                    <a:pt x="2039226" y="5702300"/>
                  </a:lnTo>
                  <a:lnTo>
                    <a:pt x="2087473" y="5727700"/>
                  </a:lnTo>
                  <a:lnTo>
                    <a:pt x="2689974" y="5880100"/>
                  </a:lnTo>
                  <a:lnTo>
                    <a:pt x="2742006" y="5880100"/>
                  </a:lnTo>
                  <a:lnTo>
                    <a:pt x="2846857" y="5905500"/>
                  </a:lnTo>
                  <a:lnTo>
                    <a:pt x="2899651" y="5905500"/>
                  </a:lnTo>
                  <a:lnTo>
                    <a:pt x="3005988" y="5930900"/>
                  </a:lnTo>
                  <a:lnTo>
                    <a:pt x="3059519" y="5930900"/>
                  </a:lnTo>
                  <a:lnTo>
                    <a:pt x="3113278" y="5943600"/>
                  </a:lnTo>
                  <a:lnTo>
                    <a:pt x="3167253" y="5943600"/>
                  </a:lnTo>
                  <a:lnTo>
                    <a:pt x="3221469" y="5956300"/>
                  </a:lnTo>
                  <a:lnTo>
                    <a:pt x="3330537" y="5956300"/>
                  </a:lnTo>
                  <a:lnTo>
                    <a:pt x="3385401" y="5969000"/>
                  </a:lnTo>
                  <a:lnTo>
                    <a:pt x="3606825" y="5969000"/>
                  </a:lnTo>
                  <a:lnTo>
                    <a:pt x="3662667" y="5981700"/>
                  </a:lnTo>
                  <a:lnTo>
                    <a:pt x="3887101" y="5981700"/>
                  </a:lnTo>
                  <a:lnTo>
                    <a:pt x="3942943" y="5969000"/>
                  </a:lnTo>
                  <a:lnTo>
                    <a:pt x="4164368" y="5969000"/>
                  </a:lnTo>
                  <a:lnTo>
                    <a:pt x="4219219" y="5956300"/>
                  </a:lnTo>
                  <a:lnTo>
                    <a:pt x="4328299" y="5956300"/>
                  </a:lnTo>
                  <a:lnTo>
                    <a:pt x="4382503" y="5943600"/>
                  </a:lnTo>
                  <a:lnTo>
                    <a:pt x="4436491" y="5943600"/>
                  </a:lnTo>
                  <a:lnTo>
                    <a:pt x="4490250" y="5930900"/>
                  </a:lnTo>
                  <a:lnTo>
                    <a:pt x="4543780" y="5930900"/>
                  </a:lnTo>
                  <a:lnTo>
                    <a:pt x="4650117" y="5905500"/>
                  </a:lnTo>
                  <a:lnTo>
                    <a:pt x="4702924" y="5905500"/>
                  </a:lnTo>
                  <a:lnTo>
                    <a:pt x="4807763" y="5880100"/>
                  </a:lnTo>
                  <a:lnTo>
                    <a:pt x="4859794" y="5880100"/>
                  </a:lnTo>
                  <a:lnTo>
                    <a:pt x="5462308" y="5727700"/>
                  </a:lnTo>
                  <a:lnTo>
                    <a:pt x="5510555" y="5702300"/>
                  </a:lnTo>
                  <a:lnTo>
                    <a:pt x="5653341" y="5664200"/>
                  </a:lnTo>
                  <a:lnTo>
                    <a:pt x="5700268" y="5638800"/>
                  </a:lnTo>
                  <a:lnTo>
                    <a:pt x="5793105" y="5613400"/>
                  </a:lnTo>
                  <a:lnTo>
                    <a:pt x="5838990" y="5588000"/>
                  </a:lnTo>
                  <a:lnTo>
                    <a:pt x="5884532" y="5575300"/>
                  </a:lnTo>
                  <a:lnTo>
                    <a:pt x="5929706" y="5549900"/>
                  </a:lnTo>
                  <a:lnTo>
                    <a:pt x="5974524" y="5537200"/>
                  </a:lnTo>
                  <a:lnTo>
                    <a:pt x="6018962" y="5511800"/>
                  </a:lnTo>
                  <a:lnTo>
                    <a:pt x="6063043" y="5499100"/>
                  </a:lnTo>
                  <a:lnTo>
                    <a:pt x="6150051" y="5448300"/>
                  </a:lnTo>
                  <a:lnTo>
                    <a:pt x="6192977" y="5435600"/>
                  </a:lnTo>
                  <a:lnTo>
                    <a:pt x="6319393" y="5359400"/>
                  </a:lnTo>
                  <a:lnTo>
                    <a:pt x="6360731" y="5346700"/>
                  </a:lnTo>
                  <a:lnTo>
                    <a:pt x="6482283" y="5270500"/>
                  </a:lnTo>
                  <a:lnTo>
                    <a:pt x="6561201" y="5219700"/>
                  </a:lnTo>
                  <a:lnTo>
                    <a:pt x="6638404" y="5168900"/>
                  </a:lnTo>
                  <a:lnTo>
                    <a:pt x="6713842" y="5118100"/>
                  </a:lnTo>
                  <a:lnTo>
                    <a:pt x="6787477" y="5067300"/>
                  </a:lnTo>
                  <a:lnTo>
                    <a:pt x="6859283" y="5016500"/>
                  </a:lnTo>
                  <a:lnTo>
                    <a:pt x="6929221" y="4965700"/>
                  </a:lnTo>
                  <a:lnTo>
                    <a:pt x="6963486" y="4940300"/>
                  </a:lnTo>
                  <a:lnTo>
                    <a:pt x="6997255" y="4902200"/>
                  </a:lnTo>
                  <a:lnTo>
                    <a:pt x="7030542" y="4876800"/>
                  </a:lnTo>
                  <a:lnTo>
                    <a:pt x="7063346" y="4851400"/>
                  </a:lnTo>
                  <a:lnTo>
                    <a:pt x="7095642" y="4813300"/>
                  </a:lnTo>
                  <a:lnTo>
                    <a:pt x="7127456" y="4787900"/>
                  </a:lnTo>
                  <a:lnTo>
                    <a:pt x="7158761" y="4762500"/>
                  </a:lnTo>
                  <a:lnTo>
                    <a:pt x="7189546" y="4724400"/>
                  </a:lnTo>
                  <a:lnTo>
                    <a:pt x="7219836" y="4699000"/>
                  </a:lnTo>
                  <a:lnTo>
                    <a:pt x="7249592" y="4673600"/>
                  </a:lnTo>
                  <a:lnTo>
                    <a:pt x="7278840" y="4635500"/>
                  </a:lnTo>
                  <a:lnTo>
                    <a:pt x="7307554" y="4610100"/>
                  </a:lnTo>
                  <a:lnTo>
                    <a:pt x="7335736" y="4572000"/>
                  </a:lnTo>
                  <a:lnTo>
                    <a:pt x="7363384" y="4546600"/>
                  </a:lnTo>
                  <a:lnTo>
                    <a:pt x="7390498" y="4508500"/>
                  </a:lnTo>
                  <a:lnTo>
                    <a:pt x="7417067" y="4483100"/>
                  </a:lnTo>
                  <a:lnTo>
                    <a:pt x="7443089" y="4445000"/>
                  </a:lnTo>
                  <a:lnTo>
                    <a:pt x="7468552" y="4419600"/>
                  </a:lnTo>
                  <a:lnTo>
                    <a:pt x="7493457" y="4381500"/>
                  </a:lnTo>
                  <a:lnTo>
                    <a:pt x="7517803" y="4356100"/>
                  </a:lnTo>
                  <a:lnTo>
                    <a:pt x="7541577" y="4318000"/>
                  </a:lnTo>
                  <a:lnTo>
                    <a:pt x="7553325" y="4305300"/>
                  </a:lnTo>
                  <a:lnTo>
                    <a:pt x="7553325" y="1676400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3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387195"/>
              <a:ext cx="7553325" cy="6019800"/>
            </a:xfrm>
            <a:custGeom>
              <a:avLst/>
              <a:gdLst/>
              <a:ahLst/>
              <a:cxnLst/>
              <a:rect l="l" t="t" r="r" b="b"/>
              <a:pathLst>
                <a:path w="7553325" h="6019800">
                  <a:moveTo>
                    <a:pt x="7553312" y="1790700"/>
                  </a:moveTo>
                  <a:lnTo>
                    <a:pt x="7540053" y="1765300"/>
                  </a:lnTo>
                  <a:lnTo>
                    <a:pt x="7517701" y="1727200"/>
                  </a:lnTo>
                  <a:lnTo>
                    <a:pt x="7494791" y="1701800"/>
                  </a:lnTo>
                  <a:lnTo>
                    <a:pt x="7471308" y="1663700"/>
                  </a:lnTo>
                  <a:lnTo>
                    <a:pt x="7447267" y="1625600"/>
                  </a:lnTo>
                  <a:lnTo>
                    <a:pt x="7422667" y="1600200"/>
                  </a:lnTo>
                  <a:lnTo>
                    <a:pt x="7397521" y="1562100"/>
                  </a:lnTo>
                  <a:lnTo>
                    <a:pt x="7371829" y="1524000"/>
                  </a:lnTo>
                  <a:lnTo>
                    <a:pt x="7345591" y="1498600"/>
                  </a:lnTo>
                  <a:lnTo>
                    <a:pt x="7318832" y="1460500"/>
                  </a:lnTo>
                  <a:lnTo>
                    <a:pt x="7291527" y="1435100"/>
                  </a:lnTo>
                  <a:lnTo>
                    <a:pt x="7263689" y="1397000"/>
                  </a:lnTo>
                  <a:lnTo>
                    <a:pt x="7235330" y="1371600"/>
                  </a:lnTo>
                  <a:lnTo>
                    <a:pt x="7206450" y="1333500"/>
                  </a:lnTo>
                  <a:lnTo>
                    <a:pt x="7177062" y="1308100"/>
                  </a:lnTo>
                  <a:lnTo>
                    <a:pt x="7147166" y="1270000"/>
                  </a:lnTo>
                  <a:lnTo>
                    <a:pt x="7116750" y="1244600"/>
                  </a:lnTo>
                  <a:lnTo>
                    <a:pt x="7085838" y="1206500"/>
                  </a:lnTo>
                  <a:lnTo>
                    <a:pt x="7054431" y="1181100"/>
                  </a:lnTo>
                  <a:lnTo>
                    <a:pt x="7022528" y="1155700"/>
                  </a:lnTo>
                  <a:lnTo>
                    <a:pt x="6990143" y="1117600"/>
                  </a:lnTo>
                  <a:lnTo>
                    <a:pt x="6957276" y="1092200"/>
                  </a:lnTo>
                  <a:lnTo>
                    <a:pt x="6923913" y="1066800"/>
                  </a:lnTo>
                  <a:lnTo>
                    <a:pt x="6890093" y="1041400"/>
                  </a:lnTo>
                  <a:lnTo>
                    <a:pt x="6855790" y="1003300"/>
                  </a:lnTo>
                  <a:lnTo>
                    <a:pt x="6821030" y="977900"/>
                  </a:lnTo>
                  <a:lnTo>
                    <a:pt x="6750113" y="927100"/>
                  </a:lnTo>
                  <a:lnTo>
                    <a:pt x="6677406" y="876300"/>
                  </a:lnTo>
                  <a:lnTo>
                    <a:pt x="6640373" y="838200"/>
                  </a:lnTo>
                  <a:lnTo>
                    <a:pt x="6602908" y="812800"/>
                  </a:lnTo>
                  <a:lnTo>
                    <a:pt x="6526670" y="762000"/>
                  </a:lnTo>
                  <a:lnTo>
                    <a:pt x="6448730" y="711200"/>
                  </a:lnTo>
                  <a:lnTo>
                    <a:pt x="6409131" y="698500"/>
                  </a:lnTo>
                  <a:lnTo>
                    <a:pt x="6328702" y="647700"/>
                  </a:lnTo>
                  <a:lnTo>
                    <a:pt x="6205055" y="571500"/>
                  </a:lnTo>
                  <a:lnTo>
                    <a:pt x="6163043" y="558800"/>
                  </a:lnTo>
                  <a:lnTo>
                    <a:pt x="6077877" y="508000"/>
                  </a:lnTo>
                  <a:lnTo>
                    <a:pt x="6034722" y="495300"/>
                  </a:lnTo>
                  <a:lnTo>
                    <a:pt x="5947321" y="444500"/>
                  </a:lnTo>
                  <a:lnTo>
                    <a:pt x="5903061" y="431800"/>
                  </a:lnTo>
                  <a:lnTo>
                    <a:pt x="5858446" y="406400"/>
                  </a:lnTo>
                  <a:lnTo>
                    <a:pt x="5813476" y="393700"/>
                  </a:lnTo>
                  <a:lnTo>
                    <a:pt x="5768162" y="368300"/>
                  </a:lnTo>
                  <a:lnTo>
                    <a:pt x="5676493" y="342900"/>
                  </a:lnTo>
                  <a:lnTo>
                    <a:pt x="5630151" y="317500"/>
                  </a:lnTo>
                  <a:lnTo>
                    <a:pt x="5536476" y="292100"/>
                  </a:lnTo>
                  <a:lnTo>
                    <a:pt x="5489143" y="266700"/>
                  </a:lnTo>
                  <a:lnTo>
                    <a:pt x="5345277" y="228600"/>
                  </a:lnTo>
                  <a:lnTo>
                    <a:pt x="5296700" y="203200"/>
                  </a:lnTo>
                  <a:lnTo>
                    <a:pt x="4948491" y="114300"/>
                  </a:lnTo>
                  <a:lnTo>
                    <a:pt x="4897628" y="114300"/>
                  </a:lnTo>
                  <a:lnTo>
                    <a:pt x="4743475" y="76200"/>
                  </a:lnTo>
                  <a:lnTo>
                    <a:pt x="4691583" y="76200"/>
                  </a:lnTo>
                  <a:lnTo>
                    <a:pt x="4587049" y="50800"/>
                  </a:lnTo>
                  <a:lnTo>
                    <a:pt x="4534433" y="50800"/>
                  </a:lnTo>
                  <a:lnTo>
                    <a:pt x="4481576" y="38100"/>
                  </a:lnTo>
                  <a:lnTo>
                    <a:pt x="4428477" y="38100"/>
                  </a:lnTo>
                  <a:lnTo>
                    <a:pt x="4375162" y="25400"/>
                  </a:lnTo>
                  <a:lnTo>
                    <a:pt x="4321632" y="25400"/>
                  </a:lnTo>
                  <a:lnTo>
                    <a:pt x="4267886" y="12700"/>
                  </a:lnTo>
                  <a:lnTo>
                    <a:pt x="4159745" y="12700"/>
                  </a:lnTo>
                  <a:lnTo>
                    <a:pt x="4105376" y="0"/>
                  </a:lnTo>
                  <a:lnTo>
                    <a:pt x="3444849" y="0"/>
                  </a:lnTo>
                  <a:lnTo>
                    <a:pt x="3390481" y="12700"/>
                  </a:lnTo>
                  <a:lnTo>
                    <a:pt x="3282340" y="12700"/>
                  </a:lnTo>
                  <a:lnTo>
                    <a:pt x="3228594" y="25400"/>
                  </a:lnTo>
                  <a:lnTo>
                    <a:pt x="3175050" y="25400"/>
                  </a:lnTo>
                  <a:lnTo>
                    <a:pt x="3121736" y="38100"/>
                  </a:lnTo>
                  <a:lnTo>
                    <a:pt x="3068650" y="38100"/>
                  </a:lnTo>
                  <a:lnTo>
                    <a:pt x="3015792" y="50800"/>
                  </a:lnTo>
                  <a:lnTo>
                    <a:pt x="2963164" y="50800"/>
                  </a:lnTo>
                  <a:lnTo>
                    <a:pt x="2858630" y="76200"/>
                  </a:lnTo>
                  <a:lnTo>
                    <a:pt x="2806738" y="76200"/>
                  </a:lnTo>
                  <a:lnTo>
                    <a:pt x="2652585" y="114300"/>
                  </a:lnTo>
                  <a:lnTo>
                    <a:pt x="2601722" y="114300"/>
                  </a:lnTo>
                  <a:lnTo>
                    <a:pt x="2253513" y="203200"/>
                  </a:lnTo>
                  <a:lnTo>
                    <a:pt x="2204936" y="228600"/>
                  </a:lnTo>
                  <a:lnTo>
                    <a:pt x="2061057" y="266700"/>
                  </a:lnTo>
                  <a:lnTo>
                    <a:pt x="2013737" y="292100"/>
                  </a:lnTo>
                  <a:lnTo>
                    <a:pt x="1920049" y="317500"/>
                  </a:lnTo>
                  <a:lnTo>
                    <a:pt x="1873707" y="342900"/>
                  </a:lnTo>
                  <a:lnTo>
                    <a:pt x="1782038" y="368300"/>
                  </a:lnTo>
                  <a:lnTo>
                    <a:pt x="1736725" y="393700"/>
                  </a:lnTo>
                  <a:lnTo>
                    <a:pt x="1691754" y="406400"/>
                  </a:lnTo>
                  <a:lnTo>
                    <a:pt x="1647139" y="431800"/>
                  </a:lnTo>
                  <a:lnTo>
                    <a:pt x="1602879" y="444500"/>
                  </a:lnTo>
                  <a:lnTo>
                    <a:pt x="1515465" y="495300"/>
                  </a:lnTo>
                  <a:lnTo>
                    <a:pt x="1472311" y="508000"/>
                  </a:lnTo>
                  <a:lnTo>
                    <a:pt x="1387144" y="558800"/>
                  </a:lnTo>
                  <a:lnTo>
                    <a:pt x="1345145" y="571500"/>
                  </a:lnTo>
                  <a:lnTo>
                    <a:pt x="1221473" y="647700"/>
                  </a:lnTo>
                  <a:lnTo>
                    <a:pt x="1141044" y="698500"/>
                  </a:lnTo>
                  <a:lnTo>
                    <a:pt x="1101445" y="711200"/>
                  </a:lnTo>
                  <a:lnTo>
                    <a:pt x="1023505" y="762000"/>
                  </a:lnTo>
                  <a:lnTo>
                    <a:pt x="947267" y="812800"/>
                  </a:lnTo>
                  <a:lnTo>
                    <a:pt x="909802" y="838200"/>
                  </a:lnTo>
                  <a:lnTo>
                    <a:pt x="872769" y="876300"/>
                  </a:lnTo>
                  <a:lnTo>
                    <a:pt x="800049" y="927100"/>
                  </a:lnTo>
                  <a:lnTo>
                    <a:pt x="729145" y="977900"/>
                  </a:lnTo>
                  <a:lnTo>
                    <a:pt x="694372" y="1003300"/>
                  </a:lnTo>
                  <a:lnTo>
                    <a:pt x="660082" y="1041400"/>
                  </a:lnTo>
                  <a:lnTo>
                    <a:pt x="626249" y="1066800"/>
                  </a:lnTo>
                  <a:lnTo>
                    <a:pt x="592899" y="1092200"/>
                  </a:lnTo>
                  <a:lnTo>
                    <a:pt x="560019" y="1117600"/>
                  </a:lnTo>
                  <a:lnTo>
                    <a:pt x="527634" y="1155700"/>
                  </a:lnTo>
                  <a:lnTo>
                    <a:pt x="495731" y="1181100"/>
                  </a:lnTo>
                  <a:lnTo>
                    <a:pt x="464324" y="1206500"/>
                  </a:lnTo>
                  <a:lnTo>
                    <a:pt x="433412" y="1244600"/>
                  </a:lnTo>
                  <a:lnTo>
                    <a:pt x="402996" y="1270000"/>
                  </a:lnTo>
                  <a:lnTo>
                    <a:pt x="373100" y="1308100"/>
                  </a:lnTo>
                  <a:lnTo>
                    <a:pt x="343700" y="1333500"/>
                  </a:lnTo>
                  <a:lnTo>
                    <a:pt x="314820" y="1371600"/>
                  </a:lnTo>
                  <a:lnTo>
                    <a:pt x="286461" y="1397000"/>
                  </a:lnTo>
                  <a:lnTo>
                    <a:pt x="258635" y="1435100"/>
                  </a:lnTo>
                  <a:lnTo>
                    <a:pt x="231330" y="1460500"/>
                  </a:lnTo>
                  <a:lnTo>
                    <a:pt x="204558" y="1498600"/>
                  </a:lnTo>
                  <a:lnTo>
                    <a:pt x="178320" y="1524000"/>
                  </a:lnTo>
                  <a:lnTo>
                    <a:pt x="152628" y="1562100"/>
                  </a:lnTo>
                  <a:lnTo>
                    <a:pt x="127482" y="1600200"/>
                  </a:lnTo>
                  <a:lnTo>
                    <a:pt x="102882" y="1625600"/>
                  </a:lnTo>
                  <a:lnTo>
                    <a:pt x="78841" y="1663700"/>
                  </a:lnTo>
                  <a:lnTo>
                    <a:pt x="55359" y="1701800"/>
                  </a:lnTo>
                  <a:lnTo>
                    <a:pt x="32448" y="1727200"/>
                  </a:lnTo>
                  <a:lnTo>
                    <a:pt x="10096" y="1765300"/>
                  </a:lnTo>
                  <a:lnTo>
                    <a:pt x="0" y="1778000"/>
                  </a:lnTo>
                  <a:lnTo>
                    <a:pt x="0" y="4343400"/>
                  </a:lnTo>
                  <a:lnTo>
                    <a:pt x="10096" y="4356100"/>
                  </a:lnTo>
                  <a:lnTo>
                    <a:pt x="32448" y="4394200"/>
                  </a:lnTo>
                  <a:lnTo>
                    <a:pt x="55359" y="4432300"/>
                  </a:lnTo>
                  <a:lnTo>
                    <a:pt x="78841" y="4457700"/>
                  </a:lnTo>
                  <a:lnTo>
                    <a:pt x="102882" y="4495800"/>
                  </a:lnTo>
                  <a:lnTo>
                    <a:pt x="127482" y="4533900"/>
                  </a:lnTo>
                  <a:lnTo>
                    <a:pt x="152628" y="4559300"/>
                  </a:lnTo>
                  <a:lnTo>
                    <a:pt x="178320" y="4597400"/>
                  </a:lnTo>
                  <a:lnTo>
                    <a:pt x="204558" y="4622800"/>
                  </a:lnTo>
                  <a:lnTo>
                    <a:pt x="231330" y="4660900"/>
                  </a:lnTo>
                  <a:lnTo>
                    <a:pt x="258635" y="4699000"/>
                  </a:lnTo>
                  <a:lnTo>
                    <a:pt x="286461" y="4724400"/>
                  </a:lnTo>
                  <a:lnTo>
                    <a:pt x="314820" y="4762500"/>
                  </a:lnTo>
                  <a:lnTo>
                    <a:pt x="343700" y="4787900"/>
                  </a:lnTo>
                  <a:lnTo>
                    <a:pt x="373100" y="4826000"/>
                  </a:lnTo>
                  <a:lnTo>
                    <a:pt x="402996" y="4851400"/>
                  </a:lnTo>
                  <a:lnTo>
                    <a:pt x="433412" y="4876800"/>
                  </a:lnTo>
                  <a:lnTo>
                    <a:pt x="464324" y="4914900"/>
                  </a:lnTo>
                  <a:lnTo>
                    <a:pt x="495731" y="4940300"/>
                  </a:lnTo>
                  <a:lnTo>
                    <a:pt x="527634" y="4978400"/>
                  </a:lnTo>
                  <a:lnTo>
                    <a:pt x="560019" y="5003800"/>
                  </a:lnTo>
                  <a:lnTo>
                    <a:pt x="592899" y="5029200"/>
                  </a:lnTo>
                  <a:lnTo>
                    <a:pt x="626249" y="5054600"/>
                  </a:lnTo>
                  <a:lnTo>
                    <a:pt x="660082" y="5092700"/>
                  </a:lnTo>
                  <a:lnTo>
                    <a:pt x="729145" y="5143500"/>
                  </a:lnTo>
                  <a:lnTo>
                    <a:pt x="800049" y="5194300"/>
                  </a:lnTo>
                  <a:lnTo>
                    <a:pt x="836193" y="5232400"/>
                  </a:lnTo>
                  <a:lnTo>
                    <a:pt x="909802" y="5283200"/>
                  </a:lnTo>
                  <a:lnTo>
                    <a:pt x="985177" y="5334000"/>
                  </a:lnTo>
                  <a:lnTo>
                    <a:pt x="1062266" y="5384800"/>
                  </a:lnTo>
                  <a:lnTo>
                    <a:pt x="1141044" y="5435600"/>
                  </a:lnTo>
                  <a:lnTo>
                    <a:pt x="1181061" y="5461000"/>
                  </a:lnTo>
                  <a:lnTo>
                    <a:pt x="1221473" y="5473700"/>
                  </a:lnTo>
                  <a:lnTo>
                    <a:pt x="1345145" y="5549900"/>
                  </a:lnTo>
                  <a:lnTo>
                    <a:pt x="1387144" y="5575300"/>
                  </a:lnTo>
                  <a:lnTo>
                    <a:pt x="1429537" y="5588000"/>
                  </a:lnTo>
                  <a:lnTo>
                    <a:pt x="1515465" y="5638800"/>
                  </a:lnTo>
                  <a:lnTo>
                    <a:pt x="1558988" y="5651500"/>
                  </a:lnTo>
                  <a:lnTo>
                    <a:pt x="1602879" y="5676900"/>
                  </a:lnTo>
                  <a:lnTo>
                    <a:pt x="1647139" y="5689600"/>
                  </a:lnTo>
                  <a:lnTo>
                    <a:pt x="1691754" y="5715000"/>
                  </a:lnTo>
                  <a:lnTo>
                    <a:pt x="1736725" y="5727700"/>
                  </a:lnTo>
                  <a:lnTo>
                    <a:pt x="1782038" y="5753100"/>
                  </a:lnTo>
                  <a:lnTo>
                    <a:pt x="1827707" y="5765800"/>
                  </a:lnTo>
                  <a:lnTo>
                    <a:pt x="1873707" y="5791200"/>
                  </a:lnTo>
                  <a:lnTo>
                    <a:pt x="1966722" y="5816600"/>
                  </a:lnTo>
                  <a:lnTo>
                    <a:pt x="2013737" y="5842000"/>
                  </a:lnTo>
                  <a:lnTo>
                    <a:pt x="2156663" y="5880100"/>
                  </a:lnTo>
                  <a:lnTo>
                    <a:pt x="2204936" y="5905500"/>
                  </a:lnTo>
                  <a:lnTo>
                    <a:pt x="2652585" y="6019800"/>
                  </a:lnTo>
                  <a:lnTo>
                    <a:pt x="4897628" y="6019800"/>
                  </a:lnTo>
                  <a:lnTo>
                    <a:pt x="5345277" y="5905500"/>
                  </a:lnTo>
                  <a:lnTo>
                    <a:pt x="5393537" y="5880100"/>
                  </a:lnTo>
                  <a:lnTo>
                    <a:pt x="5536476" y="5842000"/>
                  </a:lnTo>
                  <a:lnTo>
                    <a:pt x="5583479" y="5816600"/>
                  </a:lnTo>
                  <a:lnTo>
                    <a:pt x="5676493" y="5791200"/>
                  </a:lnTo>
                  <a:lnTo>
                    <a:pt x="5722493" y="5765800"/>
                  </a:lnTo>
                  <a:lnTo>
                    <a:pt x="5768162" y="5753100"/>
                  </a:lnTo>
                  <a:lnTo>
                    <a:pt x="5813476" y="5727700"/>
                  </a:lnTo>
                  <a:lnTo>
                    <a:pt x="5858446" y="5715000"/>
                  </a:lnTo>
                  <a:lnTo>
                    <a:pt x="5903061" y="5689600"/>
                  </a:lnTo>
                  <a:lnTo>
                    <a:pt x="5947321" y="5676900"/>
                  </a:lnTo>
                  <a:lnTo>
                    <a:pt x="5991212" y="5651500"/>
                  </a:lnTo>
                  <a:lnTo>
                    <a:pt x="6034722" y="5638800"/>
                  </a:lnTo>
                  <a:lnTo>
                    <a:pt x="6120650" y="5588000"/>
                  </a:lnTo>
                  <a:lnTo>
                    <a:pt x="6163043" y="5575300"/>
                  </a:lnTo>
                  <a:lnTo>
                    <a:pt x="6205055" y="5549900"/>
                  </a:lnTo>
                  <a:lnTo>
                    <a:pt x="6328702" y="5473700"/>
                  </a:lnTo>
                  <a:lnTo>
                    <a:pt x="6369126" y="5461000"/>
                  </a:lnTo>
                  <a:lnTo>
                    <a:pt x="6409131" y="5435600"/>
                  </a:lnTo>
                  <a:lnTo>
                    <a:pt x="6487909" y="5384800"/>
                  </a:lnTo>
                  <a:lnTo>
                    <a:pt x="6564998" y="5334000"/>
                  </a:lnTo>
                  <a:lnTo>
                    <a:pt x="6640373" y="5283200"/>
                  </a:lnTo>
                  <a:lnTo>
                    <a:pt x="6713982" y="5232400"/>
                  </a:lnTo>
                  <a:lnTo>
                    <a:pt x="6750113" y="5194300"/>
                  </a:lnTo>
                  <a:lnTo>
                    <a:pt x="6821030" y="5143500"/>
                  </a:lnTo>
                  <a:lnTo>
                    <a:pt x="6890093" y="5092700"/>
                  </a:lnTo>
                  <a:lnTo>
                    <a:pt x="6923913" y="5054600"/>
                  </a:lnTo>
                  <a:lnTo>
                    <a:pt x="6957276" y="5029200"/>
                  </a:lnTo>
                  <a:lnTo>
                    <a:pt x="6990143" y="5003800"/>
                  </a:lnTo>
                  <a:lnTo>
                    <a:pt x="7022528" y="4978400"/>
                  </a:lnTo>
                  <a:lnTo>
                    <a:pt x="7054431" y="4940300"/>
                  </a:lnTo>
                  <a:lnTo>
                    <a:pt x="7085838" y="4914900"/>
                  </a:lnTo>
                  <a:lnTo>
                    <a:pt x="7116750" y="4876800"/>
                  </a:lnTo>
                  <a:lnTo>
                    <a:pt x="7147166" y="4851400"/>
                  </a:lnTo>
                  <a:lnTo>
                    <a:pt x="7177062" y="4826000"/>
                  </a:lnTo>
                  <a:lnTo>
                    <a:pt x="7206450" y="4787900"/>
                  </a:lnTo>
                  <a:lnTo>
                    <a:pt x="7235330" y="4762500"/>
                  </a:lnTo>
                  <a:lnTo>
                    <a:pt x="7263689" y="4724400"/>
                  </a:lnTo>
                  <a:lnTo>
                    <a:pt x="7291527" y="4699000"/>
                  </a:lnTo>
                  <a:lnTo>
                    <a:pt x="7318832" y="4660900"/>
                  </a:lnTo>
                  <a:lnTo>
                    <a:pt x="7345591" y="4622800"/>
                  </a:lnTo>
                  <a:lnTo>
                    <a:pt x="7371829" y="4597400"/>
                  </a:lnTo>
                  <a:lnTo>
                    <a:pt x="7397521" y="4559300"/>
                  </a:lnTo>
                  <a:lnTo>
                    <a:pt x="7422667" y="4533900"/>
                  </a:lnTo>
                  <a:lnTo>
                    <a:pt x="7447267" y="4495800"/>
                  </a:lnTo>
                  <a:lnTo>
                    <a:pt x="7471308" y="4457700"/>
                  </a:lnTo>
                  <a:lnTo>
                    <a:pt x="7494791" y="4432300"/>
                  </a:lnTo>
                  <a:lnTo>
                    <a:pt x="7517701" y="4394200"/>
                  </a:lnTo>
                  <a:lnTo>
                    <a:pt x="7540053" y="4356100"/>
                  </a:lnTo>
                  <a:lnTo>
                    <a:pt x="7553312" y="4343400"/>
                  </a:lnTo>
                  <a:lnTo>
                    <a:pt x="7553312" y="17907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793954"/>
            <a:ext cx="901820" cy="90261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4960" y="3925588"/>
            <a:ext cx="76230" cy="76231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895013" y="432739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95013" y="449892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95013" y="467044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5013" y="484196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5013" y="501348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4960" y="5379575"/>
            <a:ext cx="76230" cy="76230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895013" y="567830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5013" y="584982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95013" y="602134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95013" y="619286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08059" y="5382745"/>
            <a:ext cx="76231" cy="76230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3208114" y="5725791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4" y="0"/>
                </a:moveTo>
                <a:lnTo>
                  <a:pt x="0" y="0"/>
                </a:lnTo>
                <a:lnTo>
                  <a:pt x="0" y="38114"/>
                </a:lnTo>
                <a:lnTo>
                  <a:pt x="38114" y="38114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290703" y="5255259"/>
            <a:ext cx="157607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2938"/>
                </a:solidFill>
                <a:latin typeface="Calibri"/>
                <a:cs typeface="Calibri"/>
              </a:rPr>
              <a:t>EVALUATION</a:t>
            </a:r>
            <a:endParaRPr sz="1600">
              <a:latin typeface="Calibri"/>
              <a:cs typeface="Calibri"/>
            </a:endParaRPr>
          </a:p>
          <a:p>
            <a:pPr marL="49530">
              <a:lnSpc>
                <a:spcPct val="100000"/>
              </a:lnSpc>
              <a:spcBef>
                <a:spcPts val="108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Jeu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Rôle</a:t>
            </a:r>
            <a:r>
              <a:rPr sz="1000" spc="-9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&amp;</a:t>
            </a:r>
            <a:r>
              <a:rPr sz="1000" spc="-1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Auto-analyse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80884" y="707618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80884" y="724771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80884" y="759075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80884" y="793379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80884" y="827684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80884" y="844836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80884" y="879140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80884" y="930597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80884" y="982053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91844" y="6812788"/>
            <a:ext cx="3283585" cy="3110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Faire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le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diagnostic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son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style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management</a:t>
            </a:r>
            <a:endParaRPr sz="1000" dirty="0">
              <a:latin typeface="Roboto"/>
              <a:cs typeface="Roboto"/>
            </a:endParaRPr>
          </a:p>
          <a:p>
            <a:pPr marL="421005">
              <a:lnSpc>
                <a:spcPct val="100000"/>
              </a:lnSpc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Quel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 type</a:t>
            </a:r>
            <a:r>
              <a:rPr sz="1000" spc="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manager</a:t>
            </a:r>
            <a:r>
              <a:rPr sz="1000" spc="8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suis-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je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?</a:t>
            </a:r>
            <a:endParaRPr sz="1000" dirty="0">
              <a:latin typeface="Arial MT"/>
              <a:cs typeface="Arial MT"/>
            </a:endParaRPr>
          </a:p>
          <a:p>
            <a:pPr marL="421005">
              <a:lnSpc>
                <a:spcPct val="100000"/>
              </a:lnSpc>
              <a:spcBef>
                <a:spcPts val="19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Comment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cela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impacte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mon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équipe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?</a:t>
            </a:r>
            <a:endParaRPr sz="1000" dirty="0">
              <a:latin typeface="Arial MT"/>
              <a:cs typeface="Arial MT"/>
            </a:endParaRPr>
          </a:p>
          <a:p>
            <a:pPr marL="421005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Intelligence</a:t>
            </a:r>
            <a:r>
              <a:rPr sz="1000" b="1" spc="4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émotionnelle</a:t>
            </a:r>
            <a:endParaRPr sz="1000" dirty="0">
              <a:latin typeface="Roboto"/>
              <a:cs typeface="Roboto"/>
            </a:endParaRPr>
          </a:p>
          <a:p>
            <a:pPr marL="421005" marR="5080">
              <a:lnSpc>
                <a:spcPct val="108000"/>
              </a:lnSpc>
              <a:spcBef>
                <a:spcPts val="12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Qu’est-ce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que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l’intelligence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émotionnelle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?</a:t>
            </a:r>
            <a:r>
              <a:rPr sz="1000" spc="-9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Pourquoi est-elle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mère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des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softs-skills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?</a:t>
            </a:r>
            <a:endParaRPr sz="1000" dirty="0">
              <a:latin typeface="Arial MT"/>
              <a:cs typeface="Arial MT"/>
            </a:endParaRPr>
          </a:p>
          <a:p>
            <a:pPr marL="421005" marR="186055">
              <a:lnSpc>
                <a:spcPts val="1420"/>
              </a:lnSpc>
              <a:spcBef>
                <a:spcPts val="5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Comment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l’intelligence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émotionnelle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nous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aide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à </a:t>
            </a:r>
            <a:r>
              <a:rPr sz="1000" dirty="0" err="1">
                <a:solidFill>
                  <a:srgbClr val="002938"/>
                </a:solidFill>
                <a:latin typeface="Arial MT"/>
                <a:cs typeface="Arial MT"/>
              </a:rPr>
              <a:t>être</a:t>
            </a:r>
            <a:r>
              <a:rPr lang="fr-FR" sz="100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</a:t>
            </a:r>
            <a:r>
              <a:rPr sz="1000" spc="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meilleur</a:t>
            </a:r>
            <a:r>
              <a:rPr sz="1000" spc="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manager</a:t>
            </a:r>
            <a:endParaRPr sz="1000" dirty="0">
              <a:latin typeface="Arial MT"/>
              <a:cs typeface="Arial MT"/>
            </a:endParaRPr>
          </a:p>
          <a:p>
            <a:pPr marL="421005">
              <a:lnSpc>
                <a:spcPct val="100000"/>
              </a:lnSpc>
              <a:spcBef>
                <a:spcPts val="20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Comprendre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ses</a:t>
            </a:r>
            <a:r>
              <a:rPr sz="1000" spc="-1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collaborateurs</a:t>
            </a:r>
            <a:endParaRPr sz="1000" dirty="0">
              <a:latin typeface="Arial MT"/>
              <a:cs typeface="Arial MT"/>
            </a:endParaRPr>
          </a:p>
          <a:p>
            <a:pPr marL="421005">
              <a:lnSpc>
                <a:spcPct val="100000"/>
              </a:lnSpc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Cerner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ses</a:t>
            </a:r>
            <a:r>
              <a:rPr sz="1000" spc="-8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collaborateurs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pour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mieux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utiliser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leurs</a:t>
            </a:r>
            <a:endParaRPr sz="1000" dirty="0">
              <a:latin typeface="Arial MT"/>
              <a:cs typeface="Arial MT"/>
            </a:endParaRPr>
          </a:p>
          <a:p>
            <a:pPr marL="421005">
              <a:lnSpc>
                <a:spcPct val="100000"/>
              </a:lnSpc>
              <a:spcBef>
                <a:spcPts val="19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compétences</a:t>
            </a:r>
            <a:endParaRPr sz="1000" dirty="0">
              <a:latin typeface="Arial MT"/>
              <a:cs typeface="Arial MT"/>
            </a:endParaRPr>
          </a:p>
          <a:p>
            <a:pPr marL="421005">
              <a:lnSpc>
                <a:spcPct val="100000"/>
              </a:lnSpc>
              <a:spcBef>
                <a:spcPts val="12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L’empathie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performances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des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équipes</a:t>
            </a:r>
            <a:endParaRPr sz="1000" dirty="0">
              <a:latin typeface="Arial MT"/>
              <a:cs typeface="Arial MT"/>
            </a:endParaRPr>
          </a:p>
          <a:p>
            <a:pPr marL="421005" marR="143510">
              <a:lnSpc>
                <a:spcPct val="108000"/>
              </a:lnSpc>
              <a:spcBef>
                <a:spcPts val="95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Analyser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le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comportement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 des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collaborateurs 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et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identifier</a:t>
            </a:r>
            <a:r>
              <a:rPr sz="1000" b="1" spc="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leur</a:t>
            </a:r>
            <a:r>
              <a:rPr sz="1000" b="1" spc="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potentiel</a:t>
            </a:r>
            <a:endParaRPr sz="1000" dirty="0">
              <a:latin typeface="Roboto"/>
              <a:cs typeface="Roboto"/>
            </a:endParaRPr>
          </a:p>
          <a:p>
            <a:pPr marL="421005" marR="127000" algn="just">
              <a:lnSpc>
                <a:spcPct val="112999"/>
              </a:lnSpc>
              <a:spcBef>
                <a:spcPts val="35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Utiliser 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atouts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d’intelligence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émotionnelle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pour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mieux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comprendre</a:t>
            </a:r>
            <a:r>
              <a:rPr sz="1000" spc="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ses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équipes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analyser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leurs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compétences.</a:t>
            </a:r>
            <a:endParaRPr sz="1000" dirty="0">
              <a:latin typeface="Arial MT"/>
              <a:cs typeface="Arial MT"/>
            </a:endParaRPr>
          </a:p>
          <a:p>
            <a:pPr marL="421005" algn="just">
              <a:lnSpc>
                <a:spcPct val="100000"/>
              </a:lnSpc>
              <a:spcBef>
                <a:spcPts val="290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Test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lang="fr-FR" sz="1000" spc="-60" dirty="0">
                <a:solidFill>
                  <a:srgbClr val="002938"/>
                </a:solidFill>
                <a:latin typeface="Arial MT"/>
                <a:cs typeface="Arial MT"/>
              </a:rPr>
              <a:t>du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disc</a:t>
            </a:r>
            <a:r>
              <a:rPr lang="fr-FR" sz="1000" spc="-35" dirty="0">
                <a:solidFill>
                  <a:srgbClr val="002938"/>
                </a:solidFill>
                <a:latin typeface="Arial MT"/>
                <a:cs typeface="Arial MT"/>
              </a:rPr>
              <a:t>, </a:t>
            </a:r>
            <a:r>
              <a:rPr sz="1000" dirty="0" err="1">
                <a:solidFill>
                  <a:srgbClr val="002938"/>
                </a:solidFill>
                <a:latin typeface="Arial MT"/>
                <a:cs typeface="Arial MT"/>
              </a:rPr>
              <a:t>interprétation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des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résultats</a:t>
            </a:r>
            <a:endParaRPr sz="1000" dirty="0">
              <a:latin typeface="Arial MT"/>
              <a:cs typeface="Arial MT"/>
            </a:endParaRPr>
          </a:p>
        </p:txBody>
      </p:sp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1841" y="6486516"/>
            <a:ext cx="76230" cy="76231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977603" y="5135168"/>
            <a:ext cx="1360170" cy="149288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1600" b="1" spc="50" dirty="0">
                <a:solidFill>
                  <a:srgbClr val="002938"/>
                </a:solidFill>
                <a:latin typeface="Calibri"/>
                <a:cs typeface="Calibri"/>
              </a:rPr>
              <a:t>POUR</a:t>
            </a:r>
            <a:r>
              <a:rPr sz="1600" b="1" spc="165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002938"/>
                </a:solidFill>
                <a:latin typeface="Calibri"/>
                <a:cs typeface="Calibri"/>
              </a:rPr>
              <a:t>QUI</a:t>
            </a:r>
            <a:endParaRPr sz="1600" dirty="0">
              <a:latin typeface="Calibri"/>
              <a:cs typeface="Calibri"/>
            </a:endParaRPr>
          </a:p>
          <a:p>
            <a:pPr marL="48895" marR="476884">
              <a:lnSpc>
                <a:spcPct val="113999"/>
              </a:lnSpc>
              <a:spcBef>
                <a:spcPts val="409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Managers Directeurs Chef</a:t>
            </a:r>
            <a:r>
              <a:rPr sz="1000" spc="-1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d’équipes Entrepreneurs</a:t>
            </a:r>
            <a:endParaRPr sz="1000" dirty="0">
              <a:latin typeface="Arial MT"/>
              <a:cs typeface="Arial MT"/>
            </a:endParaRPr>
          </a:p>
          <a:p>
            <a:pPr marL="79375">
              <a:lnSpc>
                <a:spcPct val="100000"/>
              </a:lnSpc>
              <a:spcBef>
                <a:spcPts val="910"/>
              </a:spcBef>
            </a:pPr>
            <a:r>
              <a:rPr sz="1600" b="1" spc="55" dirty="0">
                <a:solidFill>
                  <a:srgbClr val="002938"/>
                </a:solidFill>
                <a:latin typeface="Calibri"/>
                <a:cs typeface="Calibri"/>
              </a:rPr>
              <a:t>PROGRAMME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420340" y="726462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4" y="0"/>
                </a:moveTo>
                <a:lnTo>
                  <a:pt x="0" y="0"/>
                </a:lnTo>
                <a:lnTo>
                  <a:pt x="0" y="38115"/>
                </a:lnTo>
                <a:lnTo>
                  <a:pt x="38114" y="38115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420340" y="743614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4" y="0"/>
                </a:moveTo>
                <a:lnTo>
                  <a:pt x="0" y="0"/>
                </a:lnTo>
                <a:lnTo>
                  <a:pt x="0" y="38115"/>
                </a:lnTo>
                <a:lnTo>
                  <a:pt x="38114" y="38115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20340" y="760766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4" y="0"/>
                </a:moveTo>
                <a:lnTo>
                  <a:pt x="0" y="0"/>
                </a:lnTo>
                <a:lnTo>
                  <a:pt x="0" y="38115"/>
                </a:lnTo>
                <a:lnTo>
                  <a:pt x="38114" y="38115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20340" y="812223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4" y="0"/>
                </a:moveTo>
                <a:lnTo>
                  <a:pt x="0" y="0"/>
                </a:lnTo>
                <a:lnTo>
                  <a:pt x="0" y="38115"/>
                </a:lnTo>
                <a:lnTo>
                  <a:pt x="38114" y="38115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131298" y="6782308"/>
            <a:ext cx="3194050" cy="1589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98170">
              <a:lnSpc>
                <a:spcPct val="118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S’adapter</a:t>
            </a:r>
            <a:r>
              <a:rPr sz="1000" b="1" spc="-4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aux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réalités</a:t>
            </a:r>
            <a:r>
              <a:rPr sz="1000" b="1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</a:t>
            </a:r>
            <a:r>
              <a:rPr sz="1000" b="1" spc="-4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nos</a:t>
            </a:r>
            <a:r>
              <a:rPr sz="1000" b="1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environnements multiculturels</a:t>
            </a:r>
            <a:endParaRPr sz="1000" dirty="0">
              <a:latin typeface="Roboto"/>
              <a:cs typeface="Roboto"/>
            </a:endParaRPr>
          </a:p>
          <a:p>
            <a:pPr marL="42037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Quel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impact </a:t>
            </a:r>
            <a:r>
              <a:rPr lang="fr-FR" sz="1000" dirty="0">
                <a:solidFill>
                  <a:srgbClr val="002938"/>
                </a:solidFill>
                <a:latin typeface="Arial MT"/>
                <a:cs typeface="Arial MT"/>
              </a:rPr>
              <a:t>a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ma culture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sur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mon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management 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?</a:t>
            </a:r>
            <a:endParaRPr sz="1000" dirty="0">
              <a:latin typeface="Arial MT"/>
              <a:cs typeface="Arial MT"/>
            </a:endParaRPr>
          </a:p>
          <a:p>
            <a:pPr marL="420370" marR="73660">
              <a:lnSpc>
                <a:spcPct val="113999"/>
              </a:lnSpc>
              <a:spcBef>
                <a:spcPts val="2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Comment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faire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ma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culture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atout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?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Comment</a:t>
            </a:r>
            <a:r>
              <a:rPr sz="1000" spc="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comprendre</a:t>
            </a:r>
            <a:r>
              <a:rPr sz="1000" spc="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mes</a:t>
            </a:r>
            <a:r>
              <a:rPr sz="1000" spc="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collaborateurs</a:t>
            </a:r>
            <a:r>
              <a:rPr sz="1000" spc="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et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créer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environnement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multiculturel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performant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plutôt</a:t>
            </a:r>
            <a:r>
              <a:rPr sz="1000" spc="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qu’hostile?</a:t>
            </a:r>
            <a:endParaRPr sz="1000" dirty="0">
              <a:latin typeface="Arial MT"/>
              <a:cs typeface="Arial MT"/>
            </a:endParaRPr>
          </a:p>
          <a:p>
            <a:pPr marL="42037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Instaurer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une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cohésion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environnement</a:t>
            </a:r>
            <a:endParaRPr sz="1000" dirty="0">
              <a:latin typeface="Arial MT"/>
              <a:cs typeface="Arial MT"/>
            </a:endParaRPr>
          </a:p>
          <a:p>
            <a:pPr marL="420370">
              <a:lnSpc>
                <a:spcPct val="100000"/>
              </a:lnSpc>
              <a:spcBef>
                <a:spcPts val="19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paisible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1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agréable</a:t>
            </a:r>
            <a:endParaRPr sz="1000" dirty="0">
              <a:latin typeface="Arial MT"/>
              <a:cs typeface="Arial MT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3444187"/>
            <a:ext cx="7553325" cy="9525"/>
          </a:xfrm>
          <a:custGeom>
            <a:avLst/>
            <a:gdLst/>
            <a:ahLst/>
            <a:cxnLst/>
            <a:rect l="l" t="t" r="r" b="b"/>
            <a:pathLst>
              <a:path w="7553325" h="9525">
                <a:moveTo>
                  <a:pt x="7553325" y="0"/>
                </a:moveTo>
                <a:lnTo>
                  <a:pt x="0" y="0"/>
                </a:lnTo>
                <a:lnTo>
                  <a:pt x="0" y="9520"/>
                </a:lnTo>
                <a:lnTo>
                  <a:pt x="7553325" y="9520"/>
                </a:lnTo>
                <a:lnTo>
                  <a:pt x="7553325" y="0"/>
                </a:lnTo>
                <a:close/>
              </a:path>
            </a:pathLst>
          </a:custGeom>
          <a:solidFill>
            <a:srgbClr val="000000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635055" y="5792622"/>
            <a:ext cx="2918460" cy="4904105"/>
          </a:xfrm>
          <a:custGeom>
            <a:avLst/>
            <a:gdLst/>
            <a:ahLst/>
            <a:cxnLst/>
            <a:rect l="l" t="t" r="r" b="b"/>
            <a:pathLst>
              <a:path w="2918459" h="4904105">
                <a:moveTo>
                  <a:pt x="1285621" y="4903952"/>
                </a:moveTo>
                <a:lnTo>
                  <a:pt x="1251115" y="4876597"/>
                </a:lnTo>
                <a:lnTo>
                  <a:pt x="1217155" y="4846358"/>
                </a:lnTo>
                <a:lnTo>
                  <a:pt x="1184960" y="4814201"/>
                </a:lnTo>
                <a:lnTo>
                  <a:pt x="1154607" y="4780216"/>
                </a:lnTo>
                <a:lnTo>
                  <a:pt x="1126197" y="4744466"/>
                </a:lnTo>
                <a:lnTo>
                  <a:pt x="1099807" y="4707026"/>
                </a:lnTo>
                <a:lnTo>
                  <a:pt x="1075537" y="4667974"/>
                </a:lnTo>
                <a:lnTo>
                  <a:pt x="1053465" y="4627384"/>
                </a:lnTo>
                <a:lnTo>
                  <a:pt x="1033703" y="4585335"/>
                </a:lnTo>
                <a:lnTo>
                  <a:pt x="1016317" y="4541901"/>
                </a:lnTo>
                <a:lnTo>
                  <a:pt x="1001395" y="4497159"/>
                </a:lnTo>
                <a:lnTo>
                  <a:pt x="989050" y="4451172"/>
                </a:lnTo>
                <a:lnTo>
                  <a:pt x="979347" y="4404030"/>
                </a:lnTo>
                <a:lnTo>
                  <a:pt x="912647" y="4021874"/>
                </a:lnTo>
                <a:lnTo>
                  <a:pt x="892454" y="4010876"/>
                </a:lnTo>
                <a:lnTo>
                  <a:pt x="0" y="4903952"/>
                </a:lnTo>
                <a:lnTo>
                  <a:pt x="1285621" y="4903952"/>
                </a:lnTo>
                <a:close/>
              </a:path>
              <a:path w="2918459" h="4904105">
                <a:moveTo>
                  <a:pt x="2918269" y="0"/>
                </a:moveTo>
                <a:lnTo>
                  <a:pt x="2447455" y="455244"/>
                </a:lnTo>
                <a:lnTo>
                  <a:pt x="1798154" y="363385"/>
                </a:lnTo>
                <a:lnTo>
                  <a:pt x="1749183" y="361289"/>
                </a:lnTo>
                <a:lnTo>
                  <a:pt x="1702130" y="368604"/>
                </a:lnTo>
                <a:lnTo>
                  <a:pt x="1658061" y="384530"/>
                </a:lnTo>
                <a:lnTo>
                  <a:pt x="1618043" y="408305"/>
                </a:lnTo>
                <a:lnTo>
                  <a:pt x="1583143" y="439115"/>
                </a:lnTo>
                <a:lnTo>
                  <a:pt x="1554403" y="476211"/>
                </a:lnTo>
                <a:lnTo>
                  <a:pt x="1532915" y="518795"/>
                </a:lnTo>
                <a:lnTo>
                  <a:pt x="1519707" y="566089"/>
                </a:lnTo>
                <a:lnTo>
                  <a:pt x="1405890" y="1212786"/>
                </a:lnTo>
                <a:lnTo>
                  <a:pt x="826973" y="1520215"/>
                </a:lnTo>
                <a:lnTo>
                  <a:pt x="786079" y="1547368"/>
                </a:lnTo>
                <a:lnTo>
                  <a:pt x="752259" y="1580972"/>
                </a:lnTo>
                <a:lnTo>
                  <a:pt x="725919" y="1619783"/>
                </a:lnTo>
                <a:lnTo>
                  <a:pt x="707466" y="1662518"/>
                </a:lnTo>
                <a:lnTo>
                  <a:pt x="697280" y="1707946"/>
                </a:lnTo>
                <a:lnTo>
                  <a:pt x="695794" y="1754809"/>
                </a:lnTo>
                <a:lnTo>
                  <a:pt x="703402" y="1801863"/>
                </a:lnTo>
                <a:lnTo>
                  <a:pt x="720483" y="1847850"/>
                </a:lnTo>
                <a:lnTo>
                  <a:pt x="1008722" y="2437600"/>
                </a:lnTo>
                <a:lnTo>
                  <a:pt x="720483" y="3027349"/>
                </a:lnTo>
                <a:lnTo>
                  <a:pt x="703402" y="3073336"/>
                </a:lnTo>
                <a:lnTo>
                  <a:pt x="695794" y="3120390"/>
                </a:lnTo>
                <a:lnTo>
                  <a:pt x="697280" y="3167253"/>
                </a:lnTo>
                <a:lnTo>
                  <a:pt x="707466" y="3212681"/>
                </a:lnTo>
                <a:lnTo>
                  <a:pt x="725919" y="3255429"/>
                </a:lnTo>
                <a:lnTo>
                  <a:pt x="752259" y="3294227"/>
                </a:lnTo>
                <a:lnTo>
                  <a:pt x="786079" y="3327831"/>
                </a:lnTo>
                <a:lnTo>
                  <a:pt x="826973" y="3354984"/>
                </a:lnTo>
                <a:lnTo>
                  <a:pt x="1406499" y="3662426"/>
                </a:lnTo>
                <a:lnTo>
                  <a:pt x="1519707" y="4309122"/>
                </a:lnTo>
                <a:lnTo>
                  <a:pt x="1532915" y="4356405"/>
                </a:lnTo>
                <a:lnTo>
                  <a:pt x="1554403" y="4398988"/>
                </a:lnTo>
                <a:lnTo>
                  <a:pt x="1583143" y="4436084"/>
                </a:lnTo>
                <a:lnTo>
                  <a:pt x="1618043" y="4466895"/>
                </a:lnTo>
                <a:lnTo>
                  <a:pt x="1658061" y="4490656"/>
                </a:lnTo>
                <a:lnTo>
                  <a:pt x="1702130" y="4506582"/>
                </a:lnTo>
                <a:lnTo>
                  <a:pt x="1749183" y="4513897"/>
                </a:lnTo>
                <a:lnTo>
                  <a:pt x="1798154" y="4511802"/>
                </a:lnTo>
                <a:lnTo>
                  <a:pt x="2448064" y="4419955"/>
                </a:lnTo>
                <a:lnTo>
                  <a:pt x="2918269" y="4875187"/>
                </a:lnTo>
                <a:lnTo>
                  <a:pt x="2918269" y="4419955"/>
                </a:lnTo>
                <a:lnTo>
                  <a:pt x="2918269" y="455244"/>
                </a:lnTo>
                <a:lnTo>
                  <a:pt x="2918269" y="0"/>
                </a:lnTo>
                <a:close/>
              </a:path>
            </a:pathLst>
          </a:custGeom>
          <a:solidFill>
            <a:srgbClr val="00367B">
              <a:alpha val="129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321593" y="1667764"/>
            <a:ext cx="4912995" cy="151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ts val="2615"/>
              </a:lnSpc>
              <a:spcBef>
                <a:spcPts val="100"/>
              </a:spcBef>
            </a:pPr>
            <a:r>
              <a:rPr sz="2200" b="1" spc="-10" dirty="0">
                <a:latin typeface="Arial"/>
                <a:cs typeface="Arial"/>
              </a:rPr>
              <a:t>Formation</a:t>
            </a:r>
            <a:endParaRPr sz="2200" dirty="0">
              <a:latin typeface="Arial"/>
              <a:cs typeface="Arial"/>
            </a:endParaRPr>
          </a:p>
          <a:p>
            <a:pPr marL="12700" marR="5080" algn="ctr">
              <a:lnSpc>
                <a:spcPts val="2710"/>
              </a:lnSpc>
              <a:spcBef>
                <a:spcPts val="5"/>
              </a:spcBef>
            </a:pP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INTELLIGENCE</a:t>
            </a:r>
            <a:r>
              <a:rPr sz="2200" spc="-8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ÉMOTIONNELLE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&amp;</a:t>
            </a:r>
            <a:r>
              <a:rPr sz="2200" spc="-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LEADERSHIP</a:t>
            </a:r>
            <a:endParaRPr sz="2200" dirty="0">
              <a:latin typeface="Arial Black"/>
              <a:cs typeface="Arial Black"/>
            </a:endParaRPr>
          </a:p>
          <a:p>
            <a:pPr marL="147320" algn="ctr">
              <a:lnSpc>
                <a:spcPct val="100000"/>
              </a:lnSpc>
              <a:spcBef>
                <a:spcPts val="2020"/>
              </a:spcBef>
              <a:tabLst>
                <a:tab pos="1976120" algn="l"/>
              </a:tabLst>
            </a:pP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2</a:t>
            </a:r>
            <a:r>
              <a:rPr sz="1400" spc="14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jours</a:t>
            </a:r>
            <a:r>
              <a:rPr sz="1400" spc="23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E36B09"/>
                </a:solidFill>
                <a:latin typeface="Arial MT"/>
                <a:cs typeface="Arial MT"/>
              </a:rPr>
              <a:t>(8h</a:t>
            </a:r>
            <a:r>
              <a:rPr lang="fr-FR" sz="1400" spc="-20" dirty="0">
                <a:solidFill>
                  <a:srgbClr val="E36B09"/>
                </a:solidFill>
                <a:latin typeface="Arial MT"/>
                <a:cs typeface="Arial MT"/>
              </a:rPr>
              <a:t>/jr</a:t>
            </a:r>
            <a:r>
              <a:rPr sz="1400" spc="-20" dirty="0">
                <a:solidFill>
                  <a:srgbClr val="E36B09"/>
                </a:solidFill>
                <a:latin typeface="Arial MT"/>
                <a:cs typeface="Arial MT"/>
              </a:rPr>
              <a:t>)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	</a:t>
            </a:r>
            <a:r>
              <a:rPr sz="1400" spc="50" dirty="0">
                <a:solidFill>
                  <a:srgbClr val="E36B09"/>
                </a:solidFill>
                <a:latin typeface="Arial MT"/>
                <a:cs typeface="Arial MT"/>
              </a:rPr>
              <a:t>Présentiel</a:t>
            </a:r>
            <a:r>
              <a:rPr sz="1400" spc="18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ou</a:t>
            </a:r>
            <a:r>
              <a:rPr sz="1400" spc="9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65" dirty="0">
                <a:solidFill>
                  <a:srgbClr val="E36B09"/>
                </a:solidFill>
                <a:latin typeface="Arial MT"/>
                <a:cs typeface="Arial MT"/>
              </a:rPr>
              <a:t>distanciel</a:t>
            </a:r>
            <a:endParaRPr sz="1400" dirty="0">
              <a:latin typeface="Arial MT"/>
              <a:cs typeface="Arial MT"/>
            </a:endParaRPr>
          </a:p>
        </p:txBody>
      </p:sp>
      <p:pic>
        <p:nvPicPr>
          <p:cNvPr id="41" name="object 4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32890" y="2961014"/>
            <a:ext cx="266810" cy="238200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09011" y="2939126"/>
            <a:ext cx="257282" cy="238200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934148" y="3816604"/>
            <a:ext cx="5018405" cy="1281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60" dirty="0">
                <a:solidFill>
                  <a:srgbClr val="002938"/>
                </a:solidFill>
                <a:latin typeface="Calibri"/>
                <a:cs typeface="Calibri"/>
              </a:rPr>
              <a:t>OBJECTIFS</a:t>
            </a:r>
            <a:r>
              <a:rPr sz="1600" b="1" spc="225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002938"/>
                </a:solidFill>
                <a:latin typeface="Calibri"/>
                <a:cs typeface="Calibri"/>
              </a:rPr>
              <a:t>PROFESSIONNELS</a:t>
            </a:r>
            <a:endParaRPr sz="1600">
              <a:latin typeface="Calibri"/>
              <a:cs typeface="Calibri"/>
            </a:endParaRPr>
          </a:p>
          <a:p>
            <a:pPr marL="92710">
              <a:lnSpc>
                <a:spcPct val="100000"/>
              </a:lnSpc>
              <a:spcBef>
                <a:spcPts val="136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Découvrir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qu’il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faut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votre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équipe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pour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travailler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efficacement</a:t>
            </a:r>
            <a:endParaRPr sz="1000">
              <a:latin typeface="Arial MT"/>
              <a:cs typeface="Arial MT"/>
            </a:endParaRPr>
          </a:p>
          <a:p>
            <a:pPr marL="92710">
              <a:lnSpc>
                <a:spcPct val="100000"/>
              </a:lnSpc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Identifier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style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management</a:t>
            </a:r>
            <a:r>
              <a:rPr sz="1000" spc="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adapté</a:t>
            </a:r>
            <a:r>
              <a:rPr sz="1000" spc="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9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chaque</a:t>
            </a:r>
            <a:r>
              <a:rPr sz="1000" spc="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situation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9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chaque</a:t>
            </a:r>
            <a:r>
              <a:rPr sz="1000" spc="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collaborateur</a:t>
            </a:r>
            <a:endParaRPr sz="1000">
              <a:latin typeface="Arial MT"/>
              <a:cs typeface="Arial MT"/>
            </a:endParaRPr>
          </a:p>
          <a:p>
            <a:pPr marL="92710" marR="20320">
              <a:lnSpc>
                <a:spcPct val="108000"/>
              </a:lnSpc>
              <a:spcBef>
                <a:spcPts val="120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Savoir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coacher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ses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collaborateurs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pour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obtenir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meilleur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résultat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chacun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d’entre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eux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Être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même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mieux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comprendre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ses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équipes.</a:t>
            </a:r>
            <a:endParaRPr sz="1000">
              <a:latin typeface="Arial MT"/>
              <a:cs typeface="Arial MT"/>
            </a:endParaRPr>
          </a:p>
          <a:p>
            <a:pPr marL="92710">
              <a:lnSpc>
                <a:spcPct val="100000"/>
              </a:lnSpc>
              <a:spcBef>
                <a:spcPts val="29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Connaitre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ses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atouts/limites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celles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l’équipe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44" name="object 4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13485" y="148282"/>
            <a:ext cx="1194659" cy="63792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3325" cy="7407275"/>
            <a:chOff x="0" y="0"/>
            <a:chExt cx="7553325" cy="74072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3325" cy="41816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289303"/>
              <a:ext cx="7553325" cy="5981700"/>
            </a:xfrm>
            <a:custGeom>
              <a:avLst/>
              <a:gdLst/>
              <a:ahLst/>
              <a:cxnLst/>
              <a:rect l="l" t="t" r="r" b="b"/>
              <a:pathLst>
                <a:path w="7553325" h="5981700">
                  <a:moveTo>
                    <a:pt x="7553325" y="0"/>
                  </a:moveTo>
                  <a:lnTo>
                    <a:pt x="4109313" y="0"/>
                  </a:lnTo>
                  <a:lnTo>
                    <a:pt x="3774922" y="0"/>
                  </a:lnTo>
                  <a:lnTo>
                    <a:pt x="3440455" y="0"/>
                  </a:lnTo>
                  <a:lnTo>
                    <a:pt x="3385401" y="12700"/>
                  </a:lnTo>
                  <a:lnTo>
                    <a:pt x="3275901" y="12700"/>
                  </a:lnTo>
                  <a:lnTo>
                    <a:pt x="3221469" y="25400"/>
                  </a:lnTo>
                  <a:lnTo>
                    <a:pt x="3167253" y="25400"/>
                  </a:lnTo>
                  <a:lnTo>
                    <a:pt x="3113278" y="38100"/>
                  </a:lnTo>
                  <a:lnTo>
                    <a:pt x="3059519" y="38100"/>
                  </a:lnTo>
                  <a:lnTo>
                    <a:pt x="3005988" y="50800"/>
                  </a:lnTo>
                  <a:lnTo>
                    <a:pt x="2952699" y="50800"/>
                  </a:lnTo>
                  <a:lnTo>
                    <a:pt x="2899651" y="63500"/>
                  </a:lnTo>
                  <a:lnTo>
                    <a:pt x="2846857" y="63500"/>
                  </a:lnTo>
                  <a:lnTo>
                    <a:pt x="2689974" y="101600"/>
                  </a:lnTo>
                  <a:lnTo>
                    <a:pt x="2638209" y="101600"/>
                  </a:lnTo>
                  <a:lnTo>
                    <a:pt x="2087473" y="241300"/>
                  </a:lnTo>
                  <a:lnTo>
                    <a:pt x="2039226" y="266700"/>
                  </a:lnTo>
                  <a:lnTo>
                    <a:pt x="1943709" y="292100"/>
                  </a:lnTo>
                  <a:lnTo>
                    <a:pt x="1896440" y="317500"/>
                  </a:lnTo>
                  <a:lnTo>
                    <a:pt x="1802930" y="342900"/>
                  </a:lnTo>
                  <a:lnTo>
                    <a:pt x="1756689" y="368300"/>
                  </a:lnTo>
                  <a:lnTo>
                    <a:pt x="1710804" y="381000"/>
                  </a:lnTo>
                  <a:lnTo>
                    <a:pt x="1665262" y="406400"/>
                  </a:lnTo>
                  <a:lnTo>
                    <a:pt x="1620088" y="419100"/>
                  </a:lnTo>
                  <a:lnTo>
                    <a:pt x="1575269" y="444500"/>
                  </a:lnTo>
                  <a:lnTo>
                    <a:pt x="1530832" y="457200"/>
                  </a:lnTo>
                  <a:lnTo>
                    <a:pt x="1486750" y="482600"/>
                  </a:lnTo>
                  <a:lnTo>
                    <a:pt x="1443062" y="495300"/>
                  </a:lnTo>
                  <a:lnTo>
                    <a:pt x="1356817" y="546100"/>
                  </a:lnTo>
                  <a:lnTo>
                    <a:pt x="1314284" y="558800"/>
                  </a:lnTo>
                  <a:lnTo>
                    <a:pt x="1189062" y="635000"/>
                  </a:lnTo>
                  <a:lnTo>
                    <a:pt x="1148143" y="647700"/>
                  </a:lnTo>
                  <a:lnTo>
                    <a:pt x="1067523" y="698500"/>
                  </a:lnTo>
                  <a:lnTo>
                    <a:pt x="988606" y="749300"/>
                  </a:lnTo>
                  <a:lnTo>
                    <a:pt x="911402" y="800100"/>
                  </a:lnTo>
                  <a:lnTo>
                    <a:pt x="835964" y="850900"/>
                  </a:lnTo>
                  <a:lnTo>
                    <a:pt x="762330" y="901700"/>
                  </a:lnTo>
                  <a:lnTo>
                    <a:pt x="690524" y="952500"/>
                  </a:lnTo>
                  <a:lnTo>
                    <a:pt x="620598" y="1003300"/>
                  </a:lnTo>
                  <a:lnTo>
                    <a:pt x="586346" y="1041400"/>
                  </a:lnTo>
                  <a:lnTo>
                    <a:pt x="552564" y="1066800"/>
                  </a:lnTo>
                  <a:lnTo>
                    <a:pt x="519277" y="1092200"/>
                  </a:lnTo>
                  <a:lnTo>
                    <a:pt x="486486" y="1117600"/>
                  </a:lnTo>
                  <a:lnTo>
                    <a:pt x="454177" y="1155700"/>
                  </a:lnTo>
                  <a:lnTo>
                    <a:pt x="422376" y="1181100"/>
                  </a:lnTo>
                  <a:lnTo>
                    <a:pt x="391071" y="1206500"/>
                  </a:lnTo>
                  <a:lnTo>
                    <a:pt x="360273" y="1244600"/>
                  </a:lnTo>
                  <a:lnTo>
                    <a:pt x="329996" y="1270000"/>
                  </a:lnTo>
                  <a:lnTo>
                    <a:pt x="300240" y="1295400"/>
                  </a:lnTo>
                  <a:lnTo>
                    <a:pt x="270992" y="1333500"/>
                  </a:lnTo>
                  <a:lnTo>
                    <a:pt x="242277" y="1358900"/>
                  </a:lnTo>
                  <a:lnTo>
                    <a:pt x="214096" y="1397000"/>
                  </a:lnTo>
                  <a:lnTo>
                    <a:pt x="186448" y="1422400"/>
                  </a:lnTo>
                  <a:lnTo>
                    <a:pt x="159334" y="1460500"/>
                  </a:lnTo>
                  <a:lnTo>
                    <a:pt x="132765" y="1485900"/>
                  </a:lnTo>
                  <a:lnTo>
                    <a:pt x="106756" y="1524000"/>
                  </a:lnTo>
                  <a:lnTo>
                    <a:pt x="81292" y="1549400"/>
                  </a:lnTo>
                  <a:lnTo>
                    <a:pt x="56388" y="1587500"/>
                  </a:lnTo>
                  <a:lnTo>
                    <a:pt x="32042" y="1625600"/>
                  </a:lnTo>
                  <a:lnTo>
                    <a:pt x="8267" y="1651000"/>
                  </a:lnTo>
                  <a:lnTo>
                    <a:pt x="0" y="1663700"/>
                  </a:lnTo>
                  <a:lnTo>
                    <a:pt x="0" y="4305300"/>
                  </a:lnTo>
                  <a:lnTo>
                    <a:pt x="8267" y="4318000"/>
                  </a:lnTo>
                  <a:lnTo>
                    <a:pt x="32042" y="4356100"/>
                  </a:lnTo>
                  <a:lnTo>
                    <a:pt x="56388" y="4381500"/>
                  </a:lnTo>
                  <a:lnTo>
                    <a:pt x="81292" y="4419600"/>
                  </a:lnTo>
                  <a:lnTo>
                    <a:pt x="106756" y="4445000"/>
                  </a:lnTo>
                  <a:lnTo>
                    <a:pt x="132765" y="4483100"/>
                  </a:lnTo>
                  <a:lnTo>
                    <a:pt x="159334" y="4508500"/>
                  </a:lnTo>
                  <a:lnTo>
                    <a:pt x="186448" y="4546600"/>
                  </a:lnTo>
                  <a:lnTo>
                    <a:pt x="214096" y="4572000"/>
                  </a:lnTo>
                  <a:lnTo>
                    <a:pt x="242277" y="4610100"/>
                  </a:lnTo>
                  <a:lnTo>
                    <a:pt x="270992" y="4635500"/>
                  </a:lnTo>
                  <a:lnTo>
                    <a:pt x="300240" y="4673600"/>
                  </a:lnTo>
                  <a:lnTo>
                    <a:pt x="329996" y="4699000"/>
                  </a:lnTo>
                  <a:lnTo>
                    <a:pt x="360273" y="4724400"/>
                  </a:lnTo>
                  <a:lnTo>
                    <a:pt x="391071" y="4762500"/>
                  </a:lnTo>
                  <a:lnTo>
                    <a:pt x="422376" y="4787900"/>
                  </a:lnTo>
                  <a:lnTo>
                    <a:pt x="454177" y="4813300"/>
                  </a:lnTo>
                  <a:lnTo>
                    <a:pt x="486486" y="4851400"/>
                  </a:lnTo>
                  <a:lnTo>
                    <a:pt x="519277" y="4876800"/>
                  </a:lnTo>
                  <a:lnTo>
                    <a:pt x="552564" y="4902200"/>
                  </a:lnTo>
                  <a:lnTo>
                    <a:pt x="586346" y="4940300"/>
                  </a:lnTo>
                  <a:lnTo>
                    <a:pt x="620598" y="4965700"/>
                  </a:lnTo>
                  <a:lnTo>
                    <a:pt x="690524" y="5016500"/>
                  </a:lnTo>
                  <a:lnTo>
                    <a:pt x="762330" y="5067300"/>
                  </a:lnTo>
                  <a:lnTo>
                    <a:pt x="835964" y="5118100"/>
                  </a:lnTo>
                  <a:lnTo>
                    <a:pt x="911402" y="5168900"/>
                  </a:lnTo>
                  <a:lnTo>
                    <a:pt x="988606" y="5219700"/>
                  </a:lnTo>
                  <a:lnTo>
                    <a:pt x="1067523" y="5270500"/>
                  </a:lnTo>
                  <a:lnTo>
                    <a:pt x="1189062" y="5346700"/>
                  </a:lnTo>
                  <a:lnTo>
                    <a:pt x="1230401" y="5359400"/>
                  </a:lnTo>
                  <a:lnTo>
                    <a:pt x="1356817" y="5435600"/>
                  </a:lnTo>
                  <a:lnTo>
                    <a:pt x="1399743" y="5448300"/>
                  </a:lnTo>
                  <a:lnTo>
                    <a:pt x="1486750" y="5499100"/>
                  </a:lnTo>
                  <a:lnTo>
                    <a:pt x="1530832" y="5511800"/>
                  </a:lnTo>
                  <a:lnTo>
                    <a:pt x="1575269" y="5537200"/>
                  </a:lnTo>
                  <a:lnTo>
                    <a:pt x="1620088" y="5549900"/>
                  </a:lnTo>
                  <a:lnTo>
                    <a:pt x="1665262" y="5575300"/>
                  </a:lnTo>
                  <a:lnTo>
                    <a:pt x="1710804" y="5588000"/>
                  </a:lnTo>
                  <a:lnTo>
                    <a:pt x="1756689" y="5613400"/>
                  </a:lnTo>
                  <a:lnTo>
                    <a:pt x="1849513" y="5638800"/>
                  </a:lnTo>
                  <a:lnTo>
                    <a:pt x="1896440" y="5664200"/>
                  </a:lnTo>
                  <a:lnTo>
                    <a:pt x="2039226" y="5702300"/>
                  </a:lnTo>
                  <a:lnTo>
                    <a:pt x="2087473" y="5727700"/>
                  </a:lnTo>
                  <a:lnTo>
                    <a:pt x="2689974" y="5880100"/>
                  </a:lnTo>
                  <a:lnTo>
                    <a:pt x="2742006" y="5880100"/>
                  </a:lnTo>
                  <a:lnTo>
                    <a:pt x="2846857" y="5905500"/>
                  </a:lnTo>
                  <a:lnTo>
                    <a:pt x="2899651" y="5905500"/>
                  </a:lnTo>
                  <a:lnTo>
                    <a:pt x="3005988" y="5930900"/>
                  </a:lnTo>
                  <a:lnTo>
                    <a:pt x="3059519" y="5930900"/>
                  </a:lnTo>
                  <a:lnTo>
                    <a:pt x="3113278" y="5943600"/>
                  </a:lnTo>
                  <a:lnTo>
                    <a:pt x="3167253" y="5943600"/>
                  </a:lnTo>
                  <a:lnTo>
                    <a:pt x="3221469" y="5956300"/>
                  </a:lnTo>
                  <a:lnTo>
                    <a:pt x="3330537" y="5956300"/>
                  </a:lnTo>
                  <a:lnTo>
                    <a:pt x="3385401" y="5969000"/>
                  </a:lnTo>
                  <a:lnTo>
                    <a:pt x="3606825" y="5969000"/>
                  </a:lnTo>
                  <a:lnTo>
                    <a:pt x="3662667" y="5981700"/>
                  </a:lnTo>
                  <a:lnTo>
                    <a:pt x="3887101" y="5981700"/>
                  </a:lnTo>
                  <a:lnTo>
                    <a:pt x="3942943" y="5969000"/>
                  </a:lnTo>
                  <a:lnTo>
                    <a:pt x="4164368" y="5969000"/>
                  </a:lnTo>
                  <a:lnTo>
                    <a:pt x="4219219" y="5956300"/>
                  </a:lnTo>
                  <a:lnTo>
                    <a:pt x="4328299" y="5956300"/>
                  </a:lnTo>
                  <a:lnTo>
                    <a:pt x="4382503" y="5943600"/>
                  </a:lnTo>
                  <a:lnTo>
                    <a:pt x="4436491" y="5943600"/>
                  </a:lnTo>
                  <a:lnTo>
                    <a:pt x="4490250" y="5930900"/>
                  </a:lnTo>
                  <a:lnTo>
                    <a:pt x="4543780" y="5930900"/>
                  </a:lnTo>
                  <a:lnTo>
                    <a:pt x="4650117" y="5905500"/>
                  </a:lnTo>
                  <a:lnTo>
                    <a:pt x="4702924" y="5905500"/>
                  </a:lnTo>
                  <a:lnTo>
                    <a:pt x="4807763" y="5880100"/>
                  </a:lnTo>
                  <a:lnTo>
                    <a:pt x="4859794" y="5880100"/>
                  </a:lnTo>
                  <a:lnTo>
                    <a:pt x="5462308" y="5727700"/>
                  </a:lnTo>
                  <a:lnTo>
                    <a:pt x="5510555" y="5702300"/>
                  </a:lnTo>
                  <a:lnTo>
                    <a:pt x="5653341" y="5664200"/>
                  </a:lnTo>
                  <a:lnTo>
                    <a:pt x="5700268" y="5638800"/>
                  </a:lnTo>
                  <a:lnTo>
                    <a:pt x="5793105" y="5613400"/>
                  </a:lnTo>
                  <a:lnTo>
                    <a:pt x="5838990" y="5588000"/>
                  </a:lnTo>
                  <a:lnTo>
                    <a:pt x="5884532" y="5575300"/>
                  </a:lnTo>
                  <a:lnTo>
                    <a:pt x="5929706" y="5549900"/>
                  </a:lnTo>
                  <a:lnTo>
                    <a:pt x="5974524" y="5537200"/>
                  </a:lnTo>
                  <a:lnTo>
                    <a:pt x="6018962" y="5511800"/>
                  </a:lnTo>
                  <a:lnTo>
                    <a:pt x="6063043" y="5499100"/>
                  </a:lnTo>
                  <a:lnTo>
                    <a:pt x="6150051" y="5448300"/>
                  </a:lnTo>
                  <a:lnTo>
                    <a:pt x="6192977" y="5435600"/>
                  </a:lnTo>
                  <a:lnTo>
                    <a:pt x="6319393" y="5359400"/>
                  </a:lnTo>
                  <a:lnTo>
                    <a:pt x="6360731" y="5346700"/>
                  </a:lnTo>
                  <a:lnTo>
                    <a:pt x="6482283" y="5270500"/>
                  </a:lnTo>
                  <a:lnTo>
                    <a:pt x="6561201" y="5219700"/>
                  </a:lnTo>
                  <a:lnTo>
                    <a:pt x="6638404" y="5168900"/>
                  </a:lnTo>
                  <a:lnTo>
                    <a:pt x="6713842" y="5118100"/>
                  </a:lnTo>
                  <a:lnTo>
                    <a:pt x="6787477" y="5067300"/>
                  </a:lnTo>
                  <a:lnTo>
                    <a:pt x="6859283" y="5016500"/>
                  </a:lnTo>
                  <a:lnTo>
                    <a:pt x="6929221" y="4965700"/>
                  </a:lnTo>
                  <a:lnTo>
                    <a:pt x="6963486" y="4940300"/>
                  </a:lnTo>
                  <a:lnTo>
                    <a:pt x="6997255" y="4902200"/>
                  </a:lnTo>
                  <a:lnTo>
                    <a:pt x="7030542" y="4876800"/>
                  </a:lnTo>
                  <a:lnTo>
                    <a:pt x="7063346" y="4851400"/>
                  </a:lnTo>
                  <a:lnTo>
                    <a:pt x="7095642" y="4813300"/>
                  </a:lnTo>
                  <a:lnTo>
                    <a:pt x="7127456" y="4787900"/>
                  </a:lnTo>
                  <a:lnTo>
                    <a:pt x="7158761" y="4762500"/>
                  </a:lnTo>
                  <a:lnTo>
                    <a:pt x="7189546" y="4724400"/>
                  </a:lnTo>
                  <a:lnTo>
                    <a:pt x="7219836" y="4699000"/>
                  </a:lnTo>
                  <a:lnTo>
                    <a:pt x="7249592" y="4673600"/>
                  </a:lnTo>
                  <a:lnTo>
                    <a:pt x="7278840" y="4635500"/>
                  </a:lnTo>
                  <a:lnTo>
                    <a:pt x="7307554" y="4610100"/>
                  </a:lnTo>
                  <a:lnTo>
                    <a:pt x="7335736" y="4572000"/>
                  </a:lnTo>
                  <a:lnTo>
                    <a:pt x="7363384" y="4546600"/>
                  </a:lnTo>
                  <a:lnTo>
                    <a:pt x="7390498" y="4508500"/>
                  </a:lnTo>
                  <a:lnTo>
                    <a:pt x="7417067" y="4483100"/>
                  </a:lnTo>
                  <a:lnTo>
                    <a:pt x="7443089" y="4445000"/>
                  </a:lnTo>
                  <a:lnTo>
                    <a:pt x="7468552" y="4419600"/>
                  </a:lnTo>
                  <a:lnTo>
                    <a:pt x="7493457" y="4381500"/>
                  </a:lnTo>
                  <a:lnTo>
                    <a:pt x="7517803" y="4356100"/>
                  </a:lnTo>
                  <a:lnTo>
                    <a:pt x="7541577" y="4318000"/>
                  </a:lnTo>
                  <a:lnTo>
                    <a:pt x="7553325" y="4305300"/>
                  </a:lnTo>
                  <a:lnTo>
                    <a:pt x="7553325" y="1676400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3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387195"/>
              <a:ext cx="7553325" cy="6019800"/>
            </a:xfrm>
            <a:custGeom>
              <a:avLst/>
              <a:gdLst/>
              <a:ahLst/>
              <a:cxnLst/>
              <a:rect l="l" t="t" r="r" b="b"/>
              <a:pathLst>
                <a:path w="7553325" h="6019800">
                  <a:moveTo>
                    <a:pt x="7553312" y="1790700"/>
                  </a:moveTo>
                  <a:lnTo>
                    <a:pt x="7540053" y="1765300"/>
                  </a:lnTo>
                  <a:lnTo>
                    <a:pt x="7517701" y="1727200"/>
                  </a:lnTo>
                  <a:lnTo>
                    <a:pt x="7494791" y="1701800"/>
                  </a:lnTo>
                  <a:lnTo>
                    <a:pt x="7471308" y="1663700"/>
                  </a:lnTo>
                  <a:lnTo>
                    <a:pt x="7447267" y="1625600"/>
                  </a:lnTo>
                  <a:lnTo>
                    <a:pt x="7422667" y="1600200"/>
                  </a:lnTo>
                  <a:lnTo>
                    <a:pt x="7397521" y="1562100"/>
                  </a:lnTo>
                  <a:lnTo>
                    <a:pt x="7371829" y="1524000"/>
                  </a:lnTo>
                  <a:lnTo>
                    <a:pt x="7345591" y="1498600"/>
                  </a:lnTo>
                  <a:lnTo>
                    <a:pt x="7318832" y="1460500"/>
                  </a:lnTo>
                  <a:lnTo>
                    <a:pt x="7291527" y="1435100"/>
                  </a:lnTo>
                  <a:lnTo>
                    <a:pt x="7263689" y="1397000"/>
                  </a:lnTo>
                  <a:lnTo>
                    <a:pt x="7235330" y="1371600"/>
                  </a:lnTo>
                  <a:lnTo>
                    <a:pt x="7206450" y="1333500"/>
                  </a:lnTo>
                  <a:lnTo>
                    <a:pt x="7177062" y="1308100"/>
                  </a:lnTo>
                  <a:lnTo>
                    <a:pt x="7147166" y="1270000"/>
                  </a:lnTo>
                  <a:lnTo>
                    <a:pt x="7116750" y="1244600"/>
                  </a:lnTo>
                  <a:lnTo>
                    <a:pt x="7085838" y="1206500"/>
                  </a:lnTo>
                  <a:lnTo>
                    <a:pt x="7054431" y="1181100"/>
                  </a:lnTo>
                  <a:lnTo>
                    <a:pt x="7022528" y="1155700"/>
                  </a:lnTo>
                  <a:lnTo>
                    <a:pt x="6990143" y="1117600"/>
                  </a:lnTo>
                  <a:lnTo>
                    <a:pt x="6957276" y="1092200"/>
                  </a:lnTo>
                  <a:lnTo>
                    <a:pt x="6923913" y="1066800"/>
                  </a:lnTo>
                  <a:lnTo>
                    <a:pt x="6890093" y="1041400"/>
                  </a:lnTo>
                  <a:lnTo>
                    <a:pt x="6855790" y="1003300"/>
                  </a:lnTo>
                  <a:lnTo>
                    <a:pt x="6821030" y="977900"/>
                  </a:lnTo>
                  <a:lnTo>
                    <a:pt x="6750113" y="927100"/>
                  </a:lnTo>
                  <a:lnTo>
                    <a:pt x="6677406" y="876300"/>
                  </a:lnTo>
                  <a:lnTo>
                    <a:pt x="6640373" y="838200"/>
                  </a:lnTo>
                  <a:lnTo>
                    <a:pt x="6602908" y="812800"/>
                  </a:lnTo>
                  <a:lnTo>
                    <a:pt x="6526670" y="762000"/>
                  </a:lnTo>
                  <a:lnTo>
                    <a:pt x="6448730" y="711200"/>
                  </a:lnTo>
                  <a:lnTo>
                    <a:pt x="6409131" y="698500"/>
                  </a:lnTo>
                  <a:lnTo>
                    <a:pt x="6328702" y="647700"/>
                  </a:lnTo>
                  <a:lnTo>
                    <a:pt x="6205055" y="571500"/>
                  </a:lnTo>
                  <a:lnTo>
                    <a:pt x="6163043" y="558800"/>
                  </a:lnTo>
                  <a:lnTo>
                    <a:pt x="6077877" y="508000"/>
                  </a:lnTo>
                  <a:lnTo>
                    <a:pt x="6034722" y="495300"/>
                  </a:lnTo>
                  <a:lnTo>
                    <a:pt x="5947321" y="444500"/>
                  </a:lnTo>
                  <a:lnTo>
                    <a:pt x="5903061" y="431800"/>
                  </a:lnTo>
                  <a:lnTo>
                    <a:pt x="5858446" y="406400"/>
                  </a:lnTo>
                  <a:lnTo>
                    <a:pt x="5813476" y="393700"/>
                  </a:lnTo>
                  <a:lnTo>
                    <a:pt x="5768162" y="368300"/>
                  </a:lnTo>
                  <a:lnTo>
                    <a:pt x="5676493" y="342900"/>
                  </a:lnTo>
                  <a:lnTo>
                    <a:pt x="5630151" y="317500"/>
                  </a:lnTo>
                  <a:lnTo>
                    <a:pt x="5536476" y="292100"/>
                  </a:lnTo>
                  <a:lnTo>
                    <a:pt x="5489143" y="266700"/>
                  </a:lnTo>
                  <a:lnTo>
                    <a:pt x="5345277" y="228600"/>
                  </a:lnTo>
                  <a:lnTo>
                    <a:pt x="5296700" y="203200"/>
                  </a:lnTo>
                  <a:lnTo>
                    <a:pt x="4948491" y="114300"/>
                  </a:lnTo>
                  <a:lnTo>
                    <a:pt x="4897628" y="114300"/>
                  </a:lnTo>
                  <a:lnTo>
                    <a:pt x="4743475" y="76200"/>
                  </a:lnTo>
                  <a:lnTo>
                    <a:pt x="4691583" y="76200"/>
                  </a:lnTo>
                  <a:lnTo>
                    <a:pt x="4587049" y="50800"/>
                  </a:lnTo>
                  <a:lnTo>
                    <a:pt x="4534433" y="50800"/>
                  </a:lnTo>
                  <a:lnTo>
                    <a:pt x="4481576" y="38100"/>
                  </a:lnTo>
                  <a:lnTo>
                    <a:pt x="4428477" y="38100"/>
                  </a:lnTo>
                  <a:lnTo>
                    <a:pt x="4375162" y="25400"/>
                  </a:lnTo>
                  <a:lnTo>
                    <a:pt x="4321632" y="25400"/>
                  </a:lnTo>
                  <a:lnTo>
                    <a:pt x="4267886" y="12700"/>
                  </a:lnTo>
                  <a:lnTo>
                    <a:pt x="4159745" y="12700"/>
                  </a:lnTo>
                  <a:lnTo>
                    <a:pt x="4105376" y="0"/>
                  </a:lnTo>
                  <a:lnTo>
                    <a:pt x="3444849" y="0"/>
                  </a:lnTo>
                  <a:lnTo>
                    <a:pt x="3390481" y="12700"/>
                  </a:lnTo>
                  <a:lnTo>
                    <a:pt x="3282340" y="12700"/>
                  </a:lnTo>
                  <a:lnTo>
                    <a:pt x="3228594" y="25400"/>
                  </a:lnTo>
                  <a:lnTo>
                    <a:pt x="3175050" y="25400"/>
                  </a:lnTo>
                  <a:lnTo>
                    <a:pt x="3121736" y="38100"/>
                  </a:lnTo>
                  <a:lnTo>
                    <a:pt x="3068650" y="38100"/>
                  </a:lnTo>
                  <a:lnTo>
                    <a:pt x="3015792" y="50800"/>
                  </a:lnTo>
                  <a:lnTo>
                    <a:pt x="2963164" y="50800"/>
                  </a:lnTo>
                  <a:lnTo>
                    <a:pt x="2858630" y="76200"/>
                  </a:lnTo>
                  <a:lnTo>
                    <a:pt x="2806738" y="76200"/>
                  </a:lnTo>
                  <a:lnTo>
                    <a:pt x="2652585" y="114300"/>
                  </a:lnTo>
                  <a:lnTo>
                    <a:pt x="2601722" y="114300"/>
                  </a:lnTo>
                  <a:lnTo>
                    <a:pt x="2253513" y="203200"/>
                  </a:lnTo>
                  <a:lnTo>
                    <a:pt x="2204936" y="228600"/>
                  </a:lnTo>
                  <a:lnTo>
                    <a:pt x="2061057" y="266700"/>
                  </a:lnTo>
                  <a:lnTo>
                    <a:pt x="2013737" y="292100"/>
                  </a:lnTo>
                  <a:lnTo>
                    <a:pt x="1920049" y="317500"/>
                  </a:lnTo>
                  <a:lnTo>
                    <a:pt x="1873707" y="342900"/>
                  </a:lnTo>
                  <a:lnTo>
                    <a:pt x="1782038" y="368300"/>
                  </a:lnTo>
                  <a:lnTo>
                    <a:pt x="1736725" y="393700"/>
                  </a:lnTo>
                  <a:lnTo>
                    <a:pt x="1691754" y="406400"/>
                  </a:lnTo>
                  <a:lnTo>
                    <a:pt x="1647139" y="431800"/>
                  </a:lnTo>
                  <a:lnTo>
                    <a:pt x="1602879" y="444500"/>
                  </a:lnTo>
                  <a:lnTo>
                    <a:pt x="1515465" y="495300"/>
                  </a:lnTo>
                  <a:lnTo>
                    <a:pt x="1472311" y="508000"/>
                  </a:lnTo>
                  <a:lnTo>
                    <a:pt x="1387144" y="558800"/>
                  </a:lnTo>
                  <a:lnTo>
                    <a:pt x="1345145" y="571500"/>
                  </a:lnTo>
                  <a:lnTo>
                    <a:pt x="1221473" y="647700"/>
                  </a:lnTo>
                  <a:lnTo>
                    <a:pt x="1141044" y="698500"/>
                  </a:lnTo>
                  <a:lnTo>
                    <a:pt x="1101445" y="711200"/>
                  </a:lnTo>
                  <a:lnTo>
                    <a:pt x="1023505" y="762000"/>
                  </a:lnTo>
                  <a:lnTo>
                    <a:pt x="947267" y="812800"/>
                  </a:lnTo>
                  <a:lnTo>
                    <a:pt x="909802" y="838200"/>
                  </a:lnTo>
                  <a:lnTo>
                    <a:pt x="872769" y="876300"/>
                  </a:lnTo>
                  <a:lnTo>
                    <a:pt x="800049" y="927100"/>
                  </a:lnTo>
                  <a:lnTo>
                    <a:pt x="729145" y="977900"/>
                  </a:lnTo>
                  <a:lnTo>
                    <a:pt x="694372" y="1003300"/>
                  </a:lnTo>
                  <a:lnTo>
                    <a:pt x="660082" y="1041400"/>
                  </a:lnTo>
                  <a:lnTo>
                    <a:pt x="626249" y="1066800"/>
                  </a:lnTo>
                  <a:lnTo>
                    <a:pt x="592899" y="1092200"/>
                  </a:lnTo>
                  <a:lnTo>
                    <a:pt x="560019" y="1117600"/>
                  </a:lnTo>
                  <a:lnTo>
                    <a:pt x="527634" y="1155700"/>
                  </a:lnTo>
                  <a:lnTo>
                    <a:pt x="495731" y="1181100"/>
                  </a:lnTo>
                  <a:lnTo>
                    <a:pt x="464324" y="1206500"/>
                  </a:lnTo>
                  <a:lnTo>
                    <a:pt x="433412" y="1244600"/>
                  </a:lnTo>
                  <a:lnTo>
                    <a:pt x="402996" y="1270000"/>
                  </a:lnTo>
                  <a:lnTo>
                    <a:pt x="373100" y="1308100"/>
                  </a:lnTo>
                  <a:lnTo>
                    <a:pt x="343700" y="1333500"/>
                  </a:lnTo>
                  <a:lnTo>
                    <a:pt x="314820" y="1371600"/>
                  </a:lnTo>
                  <a:lnTo>
                    <a:pt x="286461" y="1397000"/>
                  </a:lnTo>
                  <a:lnTo>
                    <a:pt x="258635" y="1435100"/>
                  </a:lnTo>
                  <a:lnTo>
                    <a:pt x="231330" y="1460500"/>
                  </a:lnTo>
                  <a:lnTo>
                    <a:pt x="204558" y="1498600"/>
                  </a:lnTo>
                  <a:lnTo>
                    <a:pt x="178320" y="1524000"/>
                  </a:lnTo>
                  <a:lnTo>
                    <a:pt x="152628" y="1562100"/>
                  </a:lnTo>
                  <a:lnTo>
                    <a:pt x="127482" y="1600200"/>
                  </a:lnTo>
                  <a:lnTo>
                    <a:pt x="102882" y="1625600"/>
                  </a:lnTo>
                  <a:lnTo>
                    <a:pt x="78841" y="1663700"/>
                  </a:lnTo>
                  <a:lnTo>
                    <a:pt x="55359" y="1701800"/>
                  </a:lnTo>
                  <a:lnTo>
                    <a:pt x="32448" y="1727200"/>
                  </a:lnTo>
                  <a:lnTo>
                    <a:pt x="10096" y="1765300"/>
                  </a:lnTo>
                  <a:lnTo>
                    <a:pt x="0" y="1778000"/>
                  </a:lnTo>
                  <a:lnTo>
                    <a:pt x="0" y="4343400"/>
                  </a:lnTo>
                  <a:lnTo>
                    <a:pt x="10096" y="4356100"/>
                  </a:lnTo>
                  <a:lnTo>
                    <a:pt x="32448" y="4394200"/>
                  </a:lnTo>
                  <a:lnTo>
                    <a:pt x="55359" y="4432300"/>
                  </a:lnTo>
                  <a:lnTo>
                    <a:pt x="78841" y="4457700"/>
                  </a:lnTo>
                  <a:lnTo>
                    <a:pt x="102882" y="4495800"/>
                  </a:lnTo>
                  <a:lnTo>
                    <a:pt x="127482" y="4533900"/>
                  </a:lnTo>
                  <a:lnTo>
                    <a:pt x="152628" y="4559300"/>
                  </a:lnTo>
                  <a:lnTo>
                    <a:pt x="178320" y="4597400"/>
                  </a:lnTo>
                  <a:lnTo>
                    <a:pt x="204558" y="4622800"/>
                  </a:lnTo>
                  <a:lnTo>
                    <a:pt x="231330" y="4660900"/>
                  </a:lnTo>
                  <a:lnTo>
                    <a:pt x="258635" y="4699000"/>
                  </a:lnTo>
                  <a:lnTo>
                    <a:pt x="286461" y="4724400"/>
                  </a:lnTo>
                  <a:lnTo>
                    <a:pt x="314820" y="4762500"/>
                  </a:lnTo>
                  <a:lnTo>
                    <a:pt x="343700" y="4787900"/>
                  </a:lnTo>
                  <a:lnTo>
                    <a:pt x="373100" y="4826000"/>
                  </a:lnTo>
                  <a:lnTo>
                    <a:pt x="402996" y="4851400"/>
                  </a:lnTo>
                  <a:lnTo>
                    <a:pt x="433412" y="4876800"/>
                  </a:lnTo>
                  <a:lnTo>
                    <a:pt x="464324" y="4914900"/>
                  </a:lnTo>
                  <a:lnTo>
                    <a:pt x="495731" y="4940300"/>
                  </a:lnTo>
                  <a:lnTo>
                    <a:pt x="527634" y="4978400"/>
                  </a:lnTo>
                  <a:lnTo>
                    <a:pt x="560019" y="5003800"/>
                  </a:lnTo>
                  <a:lnTo>
                    <a:pt x="592899" y="5029200"/>
                  </a:lnTo>
                  <a:lnTo>
                    <a:pt x="626249" y="5054600"/>
                  </a:lnTo>
                  <a:lnTo>
                    <a:pt x="660082" y="5092700"/>
                  </a:lnTo>
                  <a:lnTo>
                    <a:pt x="729145" y="5143500"/>
                  </a:lnTo>
                  <a:lnTo>
                    <a:pt x="800049" y="5194300"/>
                  </a:lnTo>
                  <a:lnTo>
                    <a:pt x="836193" y="5232400"/>
                  </a:lnTo>
                  <a:lnTo>
                    <a:pt x="909802" y="5283200"/>
                  </a:lnTo>
                  <a:lnTo>
                    <a:pt x="985177" y="5334000"/>
                  </a:lnTo>
                  <a:lnTo>
                    <a:pt x="1062266" y="5384800"/>
                  </a:lnTo>
                  <a:lnTo>
                    <a:pt x="1141044" y="5435600"/>
                  </a:lnTo>
                  <a:lnTo>
                    <a:pt x="1181061" y="5461000"/>
                  </a:lnTo>
                  <a:lnTo>
                    <a:pt x="1221473" y="5473700"/>
                  </a:lnTo>
                  <a:lnTo>
                    <a:pt x="1345145" y="5549900"/>
                  </a:lnTo>
                  <a:lnTo>
                    <a:pt x="1387144" y="5575300"/>
                  </a:lnTo>
                  <a:lnTo>
                    <a:pt x="1429537" y="5588000"/>
                  </a:lnTo>
                  <a:lnTo>
                    <a:pt x="1515465" y="5638800"/>
                  </a:lnTo>
                  <a:lnTo>
                    <a:pt x="1558988" y="5651500"/>
                  </a:lnTo>
                  <a:lnTo>
                    <a:pt x="1602879" y="5676900"/>
                  </a:lnTo>
                  <a:lnTo>
                    <a:pt x="1647139" y="5689600"/>
                  </a:lnTo>
                  <a:lnTo>
                    <a:pt x="1691754" y="5715000"/>
                  </a:lnTo>
                  <a:lnTo>
                    <a:pt x="1736725" y="5727700"/>
                  </a:lnTo>
                  <a:lnTo>
                    <a:pt x="1782038" y="5753100"/>
                  </a:lnTo>
                  <a:lnTo>
                    <a:pt x="1827707" y="5765800"/>
                  </a:lnTo>
                  <a:lnTo>
                    <a:pt x="1873707" y="5791200"/>
                  </a:lnTo>
                  <a:lnTo>
                    <a:pt x="1966722" y="5816600"/>
                  </a:lnTo>
                  <a:lnTo>
                    <a:pt x="2013737" y="5842000"/>
                  </a:lnTo>
                  <a:lnTo>
                    <a:pt x="2156663" y="5880100"/>
                  </a:lnTo>
                  <a:lnTo>
                    <a:pt x="2204936" y="5905500"/>
                  </a:lnTo>
                  <a:lnTo>
                    <a:pt x="2652585" y="6019800"/>
                  </a:lnTo>
                  <a:lnTo>
                    <a:pt x="4897628" y="6019800"/>
                  </a:lnTo>
                  <a:lnTo>
                    <a:pt x="5345277" y="5905500"/>
                  </a:lnTo>
                  <a:lnTo>
                    <a:pt x="5393537" y="5880100"/>
                  </a:lnTo>
                  <a:lnTo>
                    <a:pt x="5536476" y="5842000"/>
                  </a:lnTo>
                  <a:lnTo>
                    <a:pt x="5583479" y="5816600"/>
                  </a:lnTo>
                  <a:lnTo>
                    <a:pt x="5676493" y="5791200"/>
                  </a:lnTo>
                  <a:lnTo>
                    <a:pt x="5722493" y="5765800"/>
                  </a:lnTo>
                  <a:lnTo>
                    <a:pt x="5768162" y="5753100"/>
                  </a:lnTo>
                  <a:lnTo>
                    <a:pt x="5813476" y="5727700"/>
                  </a:lnTo>
                  <a:lnTo>
                    <a:pt x="5858446" y="5715000"/>
                  </a:lnTo>
                  <a:lnTo>
                    <a:pt x="5903061" y="5689600"/>
                  </a:lnTo>
                  <a:lnTo>
                    <a:pt x="5947321" y="5676900"/>
                  </a:lnTo>
                  <a:lnTo>
                    <a:pt x="5991212" y="5651500"/>
                  </a:lnTo>
                  <a:lnTo>
                    <a:pt x="6034722" y="5638800"/>
                  </a:lnTo>
                  <a:lnTo>
                    <a:pt x="6120650" y="5588000"/>
                  </a:lnTo>
                  <a:lnTo>
                    <a:pt x="6163043" y="5575300"/>
                  </a:lnTo>
                  <a:lnTo>
                    <a:pt x="6205055" y="5549900"/>
                  </a:lnTo>
                  <a:lnTo>
                    <a:pt x="6328702" y="5473700"/>
                  </a:lnTo>
                  <a:lnTo>
                    <a:pt x="6369126" y="5461000"/>
                  </a:lnTo>
                  <a:lnTo>
                    <a:pt x="6409131" y="5435600"/>
                  </a:lnTo>
                  <a:lnTo>
                    <a:pt x="6487909" y="5384800"/>
                  </a:lnTo>
                  <a:lnTo>
                    <a:pt x="6564998" y="5334000"/>
                  </a:lnTo>
                  <a:lnTo>
                    <a:pt x="6640373" y="5283200"/>
                  </a:lnTo>
                  <a:lnTo>
                    <a:pt x="6713982" y="5232400"/>
                  </a:lnTo>
                  <a:lnTo>
                    <a:pt x="6750113" y="5194300"/>
                  </a:lnTo>
                  <a:lnTo>
                    <a:pt x="6821030" y="5143500"/>
                  </a:lnTo>
                  <a:lnTo>
                    <a:pt x="6890093" y="5092700"/>
                  </a:lnTo>
                  <a:lnTo>
                    <a:pt x="6923913" y="5054600"/>
                  </a:lnTo>
                  <a:lnTo>
                    <a:pt x="6957276" y="5029200"/>
                  </a:lnTo>
                  <a:lnTo>
                    <a:pt x="6990143" y="5003800"/>
                  </a:lnTo>
                  <a:lnTo>
                    <a:pt x="7022528" y="4978400"/>
                  </a:lnTo>
                  <a:lnTo>
                    <a:pt x="7054431" y="4940300"/>
                  </a:lnTo>
                  <a:lnTo>
                    <a:pt x="7085838" y="4914900"/>
                  </a:lnTo>
                  <a:lnTo>
                    <a:pt x="7116750" y="4876800"/>
                  </a:lnTo>
                  <a:lnTo>
                    <a:pt x="7147166" y="4851400"/>
                  </a:lnTo>
                  <a:lnTo>
                    <a:pt x="7177062" y="4826000"/>
                  </a:lnTo>
                  <a:lnTo>
                    <a:pt x="7206450" y="4787900"/>
                  </a:lnTo>
                  <a:lnTo>
                    <a:pt x="7235330" y="4762500"/>
                  </a:lnTo>
                  <a:lnTo>
                    <a:pt x="7263689" y="4724400"/>
                  </a:lnTo>
                  <a:lnTo>
                    <a:pt x="7291527" y="4699000"/>
                  </a:lnTo>
                  <a:lnTo>
                    <a:pt x="7318832" y="4660900"/>
                  </a:lnTo>
                  <a:lnTo>
                    <a:pt x="7345591" y="4622800"/>
                  </a:lnTo>
                  <a:lnTo>
                    <a:pt x="7371829" y="4597400"/>
                  </a:lnTo>
                  <a:lnTo>
                    <a:pt x="7397521" y="4559300"/>
                  </a:lnTo>
                  <a:lnTo>
                    <a:pt x="7422667" y="4533900"/>
                  </a:lnTo>
                  <a:lnTo>
                    <a:pt x="7447267" y="4495800"/>
                  </a:lnTo>
                  <a:lnTo>
                    <a:pt x="7471308" y="4457700"/>
                  </a:lnTo>
                  <a:lnTo>
                    <a:pt x="7494791" y="4432300"/>
                  </a:lnTo>
                  <a:lnTo>
                    <a:pt x="7517701" y="4394200"/>
                  </a:lnTo>
                  <a:lnTo>
                    <a:pt x="7540053" y="4356100"/>
                  </a:lnTo>
                  <a:lnTo>
                    <a:pt x="7553312" y="4343400"/>
                  </a:lnTo>
                  <a:lnTo>
                    <a:pt x="7553312" y="17907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34148" y="3658107"/>
            <a:ext cx="5892165" cy="1979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60" dirty="0">
                <a:solidFill>
                  <a:srgbClr val="002938"/>
                </a:solidFill>
                <a:latin typeface="Calibri"/>
                <a:cs typeface="Calibri"/>
              </a:rPr>
              <a:t>OBJECTIFS</a:t>
            </a:r>
            <a:r>
              <a:rPr sz="1600" b="1" spc="280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002938"/>
                </a:solidFill>
                <a:latin typeface="Calibri"/>
                <a:cs typeface="Calibri"/>
              </a:rPr>
              <a:t>PROFESSIONNELS</a:t>
            </a:r>
            <a:endParaRPr sz="1600" dirty="0">
              <a:latin typeface="Calibri"/>
              <a:cs typeface="Calibri"/>
            </a:endParaRPr>
          </a:p>
          <a:p>
            <a:pPr marL="48895">
              <a:lnSpc>
                <a:spcPct val="100000"/>
              </a:lnSpc>
              <a:spcBef>
                <a:spcPts val="108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Établir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diagnostic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organisation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en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repérer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failles</a:t>
            </a:r>
            <a:endParaRPr sz="1000" dirty="0">
              <a:latin typeface="Arial MT"/>
              <a:cs typeface="Arial MT"/>
            </a:endParaRPr>
          </a:p>
          <a:p>
            <a:pPr marL="48895" marR="5080">
              <a:lnSpc>
                <a:spcPct val="108000"/>
              </a:lnSpc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Acquérir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bases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d'une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bonne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organisation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matérielle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temporelle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au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travail,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adopter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des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méthodes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de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travail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rigoureuses</a:t>
            </a:r>
            <a:endParaRPr sz="1000" dirty="0">
              <a:latin typeface="Arial MT"/>
              <a:cs typeface="Arial MT"/>
            </a:endParaRPr>
          </a:p>
          <a:p>
            <a:pPr marL="48895">
              <a:lnSpc>
                <a:spcPct val="100000"/>
              </a:lnSpc>
              <a:spcBef>
                <a:spcPts val="310"/>
              </a:spcBef>
            </a:pP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Mieux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tirer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parti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des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ressources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technologiques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se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créer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ses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propres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supports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d'organisation</a:t>
            </a:r>
            <a:endParaRPr sz="10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940"/>
              </a:spcBef>
            </a:pPr>
            <a:endParaRPr sz="1000" dirty="0">
              <a:latin typeface="Arial MT"/>
              <a:cs typeface="Arial MT"/>
            </a:endParaRPr>
          </a:p>
          <a:p>
            <a:pPr marL="149225">
              <a:lnSpc>
                <a:spcPct val="100000"/>
              </a:lnSpc>
              <a:tabLst>
                <a:tab pos="2406015" algn="l"/>
              </a:tabLst>
            </a:pPr>
            <a:r>
              <a:rPr sz="1600" b="1" spc="50" dirty="0">
                <a:solidFill>
                  <a:srgbClr val="002938"/>
                </a:solidFill>
                <a:latin typeface="Calibri"/>
                <a:cs typeface="Calibri"/>
              </a:rPr>
              <a:t>POUR</a:t>
            </a:r>
            <a:r>
              <a:rPr sz="1600" b="1" spc="240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002938"/>
                </a:solidFill>
                <a:latin typeface="Calibri"/>
                <a:cs typeface="Calibri"/>
              </a:rPr>
              <a:t>QUI</a:t>
            </a:r>
            <a:r>
              <a:rPr sz="1600" b="1" dirty="0">
                <a:solidFill>
                  <a:srgbClr val="002938"/>
                </a:solidFill>
                <a:latin typeface="Calibri"/>
                <a:cs typeface="Calibri"/>
              </a:rPr>
              <a:t>	</a:t>
            </a:r>
            <a:r>
              <a:rPr sz="1600" b="1" spc="-10" dirty="0">
                <a:solidFill>
                  <a:srgbClr val="002938"/>
                </a:solidFill>
                <a:latin typeface="Calibri"/>
                <a:cs typeface="Calibri"/>
              </a:rPr>
              <a:t>EVALUATION</a:t>
            </a:r>
            <a:endParaRPr sz="1600" dirty="0">
              <a:latin typeface="Calibri"/>
              <a:cs typeface="Calibri"/>
            </a:endParaRPr>
          </a:p>
          <a:p>
            <a:pPr marL="48895">
              <a:lnSpc>
                <a:spcPct val="100000"/>
              </a:lnSpc>
              <a:spcBef>
                <a:spcPts val="1870"/>
              </a:spcBef>
              <a:tabLst>
                <a:tab pos="2443480" algn="l"/>
              </a:tabLst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Tout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Public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	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Exercices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ludiques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mise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en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situation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filmée.</a:t>
            </a:r>
            <a:endParaRPr sz="1000" dirty="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90536" y="752354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90536" y="769506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90536" y="803811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90536" y="820963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0536" y="855267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0536" y="872419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0536" y="941028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0" y="9748567"/>
            <a:ext cx="933450" cy="948055"/>
            <a:chOff x="0" y="9748567"/>
            <a:chExt cx="933450" cy="948055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793954"/>
              <a:ext cx="901820" cy="9026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90536" y="9753331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4" h="38734">
                  <a:moveTo>
                    <a:pt x="38115" y="19057"/>
                  </a:moveTo>
                  <a:lnTo>
                    <a:pt x="38115" y="21583"/>
                  </a:lnTo>
                  <a:lnTo>
                    <a:pt x="37632" y="24013"/>
                  </a:lnTo>
                  <a:lnTo>
                    <a:pt x="36665" y="26347"/>
                  </a:lnTo>
                  <a:lnTo>
                    <a:pt x="35698" y="28682"/>
                  </a:lnTo>
                  <a:lnTo>
                    <a:pt x="34320" y="30750"/>
                  </a:lnTo>
                  <a:lnTo>
                    <a:pt x="32533" y="32531"/>
                  </a:lnTo>
                  <a:lnTo>
                    <a:pt x="30747" y="34323"/>
                  </a:lnTo>
                  <a:lnTo>
                    <a:pt x="28686" y="35695"/>
                  </a:lnTo>
                  <a:lnTo>
                    <a:pt x="26351" y="36667"/>
                  </a:lnTo>
                  <a:lnTo>
                    <a:pt x="24015" y="37629"/>
                  </a:lnTo>
                  <a:lnTo>
                    <a:pt x="21585" y="38115"/>
                  </a:lnTo>
                  <a:lnTo>
                    <a:pt x="19057" y="38115"/>
                  </a:lnTo>
                  <a:lnTo>
                    <a:pt x="16530" y="38115"/>
                  </a:lnTo>
                  <a:lnTo>
                    <a:pt x="5582" y="32531"/>
                  </a:lnTo>
                  <a:lnTo>
                    <a:pt x="3794" y="30750"/>
                  </a:lnTo>
                  <a:lnTo>
                    <a:pt x="2417" y="28682"/>
                  </a:lnTo>
                  <a:lnTo>
                    <a:pt x="1450" y="26347"/>
                  </a:lnTo>
                  <a:lnTo>
                    <a:pt x="483" y="24013"/>
                  </a:lnTo>
                  <a:lnTo>
                    <a:pt x="0" y="21583"/>
                  </a:lnTo>
                  <a:lnTo>
                    <a:pt x="0" y="19057"/>
                  </a:lnTo>
                  <a:lnTo>
                    <a:pt x="0" y="16532"/>
                  </a:lnTo>
                  <a:lnTo>
                    <a:pt x="483" y="14102"/>
                  </a:lnTo>
                  <a:lnTo>
                    <a:pt x="1450" y="11768"/>
                  </a:lnTo>
                  <a:lnTo>
                    <a:pt x="2417" y="9433"/>
                  </a:lnTo>
                  <a:lnTo>
                    <a:pt x="3794" y="7365"/>
                  </a:lnTo>
                  <a:lnTo>
                    <a:pt x="5582" y="5583"/>
                  </a:lnTo>
                  <a:lnTo>
                    <a:pt x="7368" y="3792"/>
                  </a:lnTo>
                  <a:lnTo>
                    <a:pt x="9429" y="2420"/>
                  </a:lnTo>
                  <a:lnTo>
                    <a:pt x="11764" y="1448"/>
                  </a:lnTo>
                  <a:lnTo>
                    <a:pt x="14100" y="485"/>
                  </a:lnTo>
                  <a:lnTo>
                    <a:pt x="16530" y="0"/>
                  </a:lnTo>
                  <a:lnTo>
                    <a:pt x="19057" y="0"/>
                  </a:lnTo>
                  <a:lnTo>
                    <a:pt x="21585" y="0"/>
                  </a:lnTo>
                  <a:lnTo>
                    <a:pt x="32533" y="5583"/>
                  </a:lnTo>
                  <a:lnTo>
                    <a:pt x="34320" y="7365"/>
                  </a:lnTo>
                  <a:lnTo>
                    <a:pt x="35698" y="9433"/>
                  </a:lnTo>
                  <a:lnTo>
                    <a:pt x="36665" y="11768"/>
                  </a:lnTo>
                  <a:lnTo>
                    <a:pt x="37632" y="14102"/>
                  </a:lnTo>
                  <a:lnTo>
                    <a:pt x="38115" y="16532"/>
                  </a:lnTo>
                  <a:lnTo>
                    <a:pt x="38115" y="19057"/>
                  </a:lnTo>
                  <a:close/>
                </a:path>
              </a:pathLst>
            </a:custGeom>
            <a:ln w="9528">
              <a:solidFill>
                <a:srgbClr val="0029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0" y="3444188"/>
            <a:ext cx="7553325" cy="3608070"/>
            <a:chOff x="0" y="3444188"/>
            <a:chExt cx="7553325" cy="3608070"/>
          </a:xfrm>
        </p:grpSpPr>
        <p:sp>
          <p:nvSpPr>
            <p:cNvPr id="18" name="object 18"/>
            <p:cNvSpPr/>
            <p:nvPr/>
          </p:nvSpPr>
          <p:spPr>
            <a:xfrm>
              <a:off x="0" y="3444188"/>
              <a:ext cx="7553325" cy="9525"/>
            </a:xfrm>
            <a:custGeom>
              <a:avLst/>
              <a:gdLst/>
              <a:ahLst/>
              <a:cxnLst/>
              <a:rect l="l" t="t" r="r" b="b"/>
              <a:pathLst>
                <a:path w="7553325" h="9525">
                  <a:moveTo>
                    <a:pt x="7553325" y="0"/>
                  </a:moveTo>
                  <a:lnTo>
                    <a:pt x="0" y="0"/>
                  </a:lnTo>
                  <a:lnTo>
                    <a:pt x="0" y="9517"/>
                  </a:lnTo>
                  <a:lnTo>
                    <a:pt x="7553325" y="9517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0000">
                <a:alpha val="168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503" y="3780563"/>
              <a:ext cx="76230" cy="7623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51547" y="4122521"/>
              <a:ext cx="38735" cy="553085"/>
            </a:xfrm>
            <a:custGeom>
              <a:avLst/>
              <a:gdLst/>
              <a:ahLst/>
              <a:cxnLst/>
              <a:rect l="l" t="t" r="r" b="b"/>
              <a:pathLst>
                <a:path w="38734" h="553085">
                  <a:moveTo>
                    <a:pt x="38125" y="514565"/>
                  </a:moveTo>
                  <a:lnTo>
                    <a:pt x="0" y="514565"/>
                  </a:lnTo>
                  <a:lnTo>
                    <a:pt x="0" y="552678"/>
                  </a:lnTo>
                  <a:lnTo>
                    <a:pt x="38125" y="552678"/>
                  </a:lnTo>
                  <a:lnTo>
                    <a:pt x="38125" y="514565"/>
                  </a:lnTo>
                  <a:close/>
                </a:path>
                <a:path w="38734" h="553085">
                  <a:moveTo>
                    <a:pt x="38125" y="171526"/>
                  </a:moveTo>
                  <a:lnTo>
                    <a:pt x="0" y="171526"/>
                  </a:lnTo>
                  <a:lnTo>
                    <a:pt x="0" y="209638"/>
                  </a:lnTo>
                  <a:lnTo>
                    <a:pt x="38125" y="209638"/>
                  </a:lnTo>
                  <a:lnTo>
                    <a:pt x="38125" y="171526"/>
                  </a:lnTo>
                  <a:close/>
                </a:path>
                <a:path w="38734" h="553085">
                  <a:moveTo>
                    <a:pt x="38125" y="0"/>
                  </a:moveTo>
                  <a:lnTo>
                    <a:pt x="0" y="0"/>
                  </a:lnTo>
                  <a:lnTo>
                    <a:pt x="0" y="38112"/>
                  </a:lnTo>
                  <a:lnTo>
                    <a:pt x="38125" y="38112"/>
                  </a:lnTo>
                  <a:lnTo>
                    <a:pt x="38125" y="0"/>
                  </a:lnTo>
                  <a:close/>
                </a:path>
              </a:pathLst>
            </a:custGeom>
            <a:solidFill>
              <a:srgbClr val="0029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9148" y="5081603"/>
              <a:ext cx="76230" cy="7623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51558" y="5524684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4" h="38735">
                  <a:moveTo>
                    <a:pt x="38115" y="0"/>
                  </a:moveTo>
                  <a:lnTo>
                    <a:pt x="0" y="0"/>
                  </a:lnTo>
                  <a:lnTo>
                    <a:pt x="0" y="38114"/>
                  </a:lnTo>
                  <a:lnTo>
                    <a:pt x="38115" y="38114"/>
                  </a:lnTo>
                  <a:lnTo>
                    <a:pt x="38115" y="0"/>
                  </a:lnTo>
                  <a:close/>
                </a:path>
              </a:pathLst>
            </a:custGeom>
            <a:solidFill>
              <a:srgbClr val="0029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46068" y="5081603"/>
              <a:ext cx="76230" cy="7623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246121" y="5524684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38114" y="0"/>
                  </a:moveTo>
                  <a:lnTo>
                    <a:pt x="0" y="0"/>
                  </a:lnTo>
                  <a:lnTo>
                    <a:pt x="0" y="38114"/>
                  </a:lnTo>
                  <a:lnTo>
                    <a:pt x="38114" y="38114"/>
                  </a:lnTo>
                  <a:lnTo>
                    <a:pt x="38114" y="0"/>
                  </a:lnTo>
                  <a:close/>
                </a:path>
              </a:pathLst>
            </a:custGeom>
            <a:solidFill>
              <a:srgbClr val="0029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90536" y="6665937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4" h="38734">
                  <a:moveTo>
                    <a:pt x="38115" y="19057"/>
                  </a:moveTo>
                  <a:lnTo>
                    <a:pt x="38115" y="21585"/>
                  </a:lnTo>
                  <a:lnTo>
                    <a:pt x="37632" y="24015"/>
                  </a:lnTo>
                  <a:lnTo>
                    <a:pt x="36665" y="26351"/>
                  </a:lnTo>
                  <a:lnTo>
                    <a:pt x="35698" y="28686"/>
                  </a:lnTo>
                  <a:lnTo>
                    <a:pt x="34320" y="30747"/>
                  </a:lnTo>
                  <a:lnTo>
                    <a:pt x="32533" y="32533"/>
                  </a:lnTo>
                  <a:lnTo>
                    <a:pt x="30747" y="34320"/>
                  </a:lnTo>
                  <a:lnTo>
                    <a:pt x="28686" y="35698"/>
                  </a:lnTo>
                  <a:lnTo>
                    <a:pt x="26351" y="36665"/>
                  </a:lnTo>
                  <a:lnTo>
                    <a:pt x="24015" y="37631"/>
                  </a:lnTo>
                  <a:lnTo>
                    <a:pt x="21585" y="38115"/>
                  </a:lnTo>
                  <a:lnTo>
                    <a:pt x="19057" y="38115"/>
                  </a:lnTo>
                  <a:lnTo>
                    <a:pt x="16530" y="38115"/>
                  </a:lnTo>
                  <a:lnTo>
                    <a:pt x="0" y="21585"/>
                  </a:lnTo>
                  <a:lnTo>
                    <a:pt x="0" y="19057"/>
                  </a:lnTo>
                  <a:lnTo>
                    <a:pt x="0" y="16530"/>
                  </a:lnTo>
                  <a:lnTo>
                    <a:pt x="16530" y="0"/>
                  </a:lnTo>
                  <a:lnTo>
                    <a:pt x="19057" y="0"/>
                  </a:lnTo>
                  <a:lnTo>
                    <a:pt x="21585" y="0"/>
                  </a:lnTo>
                  <a:lnTo>
                    <a:pt x="38115" y="16530"/>
                  </a:lnTo>
                  <a:lnTo>
                    <a:pt x="38115" y="19057"/>
                  </a:lnTo>
                  <a:close/>
                </a:path>
              </a:pathLst>
            </a:custGeom>
            <a:ln w="9528">
              <a:solidFill>
                <a:srgbClr val="0029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90536" y="7008981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4" h="38734">
                  <a:moveTo>
                    <a:pt x="38115" y="19057"/>
                  </a:moveTo>
                  <a:lnTo>
                    <a:pt x="38115" y="21585"/>
                  </a:lnTo>
                  <a:lnTo>
                    <a:pt x="37632" y="24015"/>
                  </a:lnTo>
                  <a:lnTo>
                    <a:pt x="36665" y="26351"/>
                  </a:lnTo>
                  <a:lnTo>
                    <a:pt x="35698" y="28686"/>
                  </a:lnTo>
                  <a:lnTo>
                    <a:pt x="34320" y="30747"/>
                  </a:lnTo>
                  <a:lnTo>
                    <a:pt x="32533" y="32533"/>
                  </a:lnTo>
                  <a:lnTo>
                    <a:pt x="30747" y="34320"/>
                  </a:lnTo>
                  <a:lnTo>
                    <a:pt x="28686" y="35698"/>
                  </a:lnTo>
                  <a:lnTo>
                    <a:pt x="26351" y="36665"/>
                  </a:lnTo>
                  <a:lnTo>
                    <a:pt x="24015" y="37631"/>
                  </a:lnTo>
                  <a:lnTo>
                    <a:pt x="21585" y="38115"/>
                  </a:lnTo>
                  <a:lnTo>
                    <a:pt x="19057" y="38115"/>
                  </a:lnTo>
                  <a:lnTo>
                    <a:pt x="16530" y="38115"/>
                  </a:lnTo>
                  <a:lnTo>
                    <a:pt x="0" y="21585"/>
                  </a:lnTo>
                  <a:lnTo>
                    <a:pt x="0" y="19057"/>
                  </a:lnTo>
                  <a:lnTo>
                    <a:pt x="0" y="16530"/>
                  </a:lnTo>
                  <a:lnTo>
                    <a:pt x="16530" y="0"/>
                  </a:lnTo>
                  <a:lnTo>
                    <a:pt x="19057" y="0"/>
                  </a:lnTo>
                  <a:lnTo>
                    <a:pt x="21585" y="0"/>
                  </a:lnTo>
                  <a:lnTo>
                    <a:pt x="38115" y="16530"/>
                  </a:lnTo>
                  <a:lnTo>
                    <a:pt x="38115" y="19057"/>
                  </a:lnTo>
                  <a:close/>
                </a:path>
              </a:pathLst>
            </a:custGeom>
            <a:ln w="9528">
              <a:solidFill>
                <a:srgbClr val="0029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9148" y="5952415"/>
              <a:ext cx="76230" cy="76231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782546" y="5825235"/>
            <a:ext cx="3007995" cy="4189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990">
              <a:lnSpc>
                <a:spcPct val="100000"/>
              </a:lnSpc>
              <a:spcBef>
                <a:spcPts val="100"/>
              </a:spcBef>
            </a:pPr>
            <a:r>
              <a:rPr sz="1600" b="1" spc="55" dirty="0">
                <a:solidFill>
                  <a:srgbClr val="002938"/>
                </a:solidFill>
                <a:latin typeface="Calibri"/>
                <a:cs typeface="Calibri"/>
              </a:rPr>
              <a:t>PROGRAMME</a:t>
            </a:r>
            <a:endParaRPr sz="1600" dirty="0">
              <a:latin typeface="Calibri"/>
              <a:cs typeface="Calibri"/>
            </a:endParaRPr>
          </a:p>
          <a:p>
            <a:pPr marL="12700" marR="299085">
              <a:lnSpc>
                <a:spcPct val="115999"/>
              </a:lnSpc>
              <a:spcBef>
                <a:spcPts val="885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Faire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le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point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sur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son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organisation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actuelle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pour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relever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ses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failles</a:t>
            </a:r>
            <a:endParaRPr sz="1000" dirty="0">
              <a:latin typeface="Roboto"/>
              <a:cs typeface="Roboto"/>
            </a:endParaRPr>
          </a:p>
          <a:p>
            <a:pPr marL="240029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Analyser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l'utilisation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temps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style</a:t>
            </a:r>
            <a:endParaRPr sz="1000" dirty="0">
              <a:latin typeface="Arial MT"/>
              <a:cs typeface="Arial MT"/>
            </a:endParaRPr>
          </a:p>
          <a:p>
            <a:pPr marL="240029">
              <a:lnSpc>
                <a:spcPct val="100000"/>
              </a:lnSpc>
              <a:spcBef>
                <a:spcPts val="19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d'organisation</a:t>
            </a:r>
            <a:endParaRPr sz="1000" dirty="0">
              <a:latin typeface="Arial MT"/>
              <a:cs typeface="Arial MT"/>
            </a:endParaRPr>
          </a:p>
          <a:p>
            <a:pPr marL="240029">
              <a:lnSpc>
                <a:spcPct val="100000"/>
              </a:lnSpc>
              <a:spcBef>
                <a:spcPts val="31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Faire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point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sur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fonctionnement</a:t>
            </a:r>
            <a:endParaRPr sz="1000" dirty="0">
              <a:latin typeface="Arial MT"/>
              <a:cs typeface="Arial MT"/>
            </a:endParaRPr>
          </a:p>
          <a:p>
            <a:pPr marL="240029" marR="300355">
              <a:lnSpc>
                <a:spcPct val="108000"/>
              </a:lnSpc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Mieux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gérer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son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temps</a:t>
            </a:r>
            <a:r>
              <a:rPr sz="1000" b="1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et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ses</a:t>
            </a:r>
            <a:r>
              <a:rPr sz="1000" b="1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priorités</a:t>
            </a:r>
            <a:r>
              <a:rPr sz="1000" b="1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pour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optimiser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son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travail</a:t>
            </a:r>
            <a:endParaRPr sz="1000" dirty="0">
              <a:latin typeface="Roboto"/>
              <a:cs typeface="Roboto"/>
            </a:endParaRPr>
          </a:p>
          <a:p>
            <a:pPr marL="240029" marR="5080">
              <a:lnSpc>
                <a:spcPct val="112000"/>
              </a:lnSpc>
              <a:spcBef>
                <a:spcPts val="7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Clarifier les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missions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objectifs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sa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fonction Identifier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facteurs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perte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temps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trouver des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solutions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pour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y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faire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face</a:t>
            </a:r>
            <a:endParaRPr sz="1000" dirty="0">
              <a:latin typeface="Arial MT"/>
              <a:cs typeface="Arial MT"/>
            </a:endParaRPr>
          </a:p>
          <a:p>
            <a:pPr marL="240029">
              <a:lnSpc>
                <a:spcPct val="100000"/>
              </a:lnSpc>
              <a:spcBef>
                <a:spcPts val="310"/>
              </a:spcBef>
            </a:pP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Mieux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évaluer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durée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ses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tâches</a:t>
            </a:r>
            <a:endParaRPr sz="1000" dirty="0">
              <a:latin typeface="Arial MT"/>
              <a:cs typeface="Arial MT"/>
            </a:endParaRPr>
          </a:p>
          <a:p>
            <a:pPr marL="240029">
              <a:lnSpc>
                <a:spcPct val="100000"/>
              </a:lnSpc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Savoir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distinguer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l'important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l'urgent,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établir</a:t>
            </a:r>
            <a:endParaRPr sz="1000" dirty="0">
              <a:latin typeface="Arial MT"/>
              <a:cs typeface="Arial MT"/>
            </a:endParaRPr>
          </a:p>
          <a:p>
            <a:pPr marL="240029">
              <a:lnSpc>
                <a:spcPct val="100000"/>
              </a:lnSpc>
              <a:spcBef>
                <a:spcPts val="19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des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priorités</a:t>
            </a:r>
            <a:endParaRPr sz="1000" dirty="0">
              <a:latin typeface="Arial MT"/>
              <a:cs typeface="Arial MT"/>
            </a:endParaRPr>
          </a:p>
          <a:p>
            <a:pPr marL="240029">
              <a:lnSpc>
                <a:spcPct val="100000"/>
              </a:lnSpc>
              <a:spcBef>
                <a:spcPts val="28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Planifier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court,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moyen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long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terme</a:t>
            </a:r>
            <a:endParaRPr sz="1000" dirty="0">
              <a:latin typeface="Arial MT"/>
              <a:cs typeface="Arial MT"/>
            </a:endParaRPr>
          </a:p>
          <a:p>
            <a:pPr marL="240029" marR="34290">
              <a:lnSpc>
                <a:spcPct val="108000"/>
              </a:lnSpc>
              <a:spcBef>
                <a:spcPts val="25"/>
              </a:spcBef>
            </a:pP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Tenir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compte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des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imprévus,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gérer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urgences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moindrecoût</a:t>
            </a:r>
            <a:endParaRPr sz="1000" dirty="0">
              <a:latin typeface="Arial MT"/>
              <a:cs typeface="Arial MT"/>
            </a:endParaRPr>
          </a:p>
          <a:p>
            <a:pPr marL="240029" marR="222885">
              <a:lnSpc>
                <a:spcPct val="108000"/>
              </a:lnSpc>
              <a:spcBef>
                <a:spcPts val="95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Organiser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son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espace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travail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et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relever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les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facteurs</a:t>
            </a:r>
            <a:r>
              <a:rPr sz="1000" b="1" spc="-6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négatifs</a:t>
            </a:r>
            <a:endParaRPr sz="1000" dirty="0">
              <a:latin typeface="Roboto"/>
              <a:cs typeface="Roboto"/>
            </a:endParaRPr>
          </a:p>
          <a:p>
            <a:pPr marL="240029" marR="13335">
              <a:lnSpc>
                <a:spcPct val="108000"/>
              </a:lnSpc>
              <a:spcBef>
                <a:spcPts val="12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Améliorer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l'ergonomie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poste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pour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diminuer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fatigue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accroître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l'efficacité</a:t>
            </a:r>
            <a:endParaRPr sz="1000" dirty="0">
              <a:latin typeface="Arial MT"/>
              <a:cs typeface="Arial MT"/>
            </a:endParaRPr>
          </a:p>
          <a:p>
            <a:pPr marL="240029" marR="153670">
              <a:lnSpc>
                <a:spcPct val="108000"/>
              </a:lnSpc>
              <a:spcBef>
                <a:spcPts val="95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Repenser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l'organisation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spatiale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pour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optimiser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circulations</a:t>
            </a:r>
            <a:endParaRPr sz="1000" dirty="0">
              <a:latin typeface="Arial MT"/>
              <a:cs typeface="Arial MT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203743" y="6661175"/>
            <a:ext cx="48260" cy="391160"/>
            <a:chOff x="4203743" y="6661175"/>
            <a:chExt cx="48260" cy="391160"/>
          </a:xfrm>
        </p:grpSpPr>
        <p:sp>
          <p:nvSpPr>
            <p:cNvPr id="30" name="object 30"/>
            <p:cNvSpPr/>
            <p:nvPr/>
          </p:nvSpPr>
          <p:spPr>
            <a:xfrm>
              <a:off x="4208505" y="6665938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4">
                  <a:moveTo>
                    <a:pt x="38115" y="19057"/>
                  </a:moveTo>
                  <a:lnTo>
                    <a:pt x="38115" y="21585"/>
                  </a:lnTo>
                  <a:lnTo>
                    <a:pt x="37632" y="24015"/>
                  </a:lnTo>
                  <a:lnTo>
                    <a:pt x="36665" y="26351"/>
                  </a:lnTo>
                  <a:lnTo>
                    <a:pt x="35698" y="28686"/>
                  </a:lnTo>
                  <a:lnTo>
                    <a:pt x="34320" y="30747"/>
                  </a:lnTo>
                  <a:lnTo>
                    <a:pt x="32533" y="32533"/>
                  </a:lnTo>
                  <a:lnTo>
                    <a:pt x="30747" y="34320"/>
                  </a:lnTo>
                  <a:lnTo>
                    <a:pt x="28686" y="35698"/>
                  </a:lnTo>
                  <a:lnTo>
                    <a:pt x="26351" y="36665"/>
                  </a:lnTo>
                  <a:lnTo>
                    <a:pt x="24015" y="37631"/>
                  </a:lnTo>
                  <a:lnTo>
                    <a:pt x="21585" y="38115"/>
                  </a:lnTo>
                  <a:lnTo>
                    <a:pt x="19057" y="38115"/>
                  </a:lnTo>
                  <a:lnTo>
                    <a:pt x="16530" y="38115"/>
                  </a:lnTo>
                  <a:lnTo>
                    <a:pt x="0" y="21585"/>
                  </a:lnTo>
                  <a:lnTo>
                    <a:pt x="0" y="19057"/>
                  </a:lnTo>
                  <a:lnTo>
                    <a:pt x="0" y="16530"/>
                  </a:lnTo>
                  <a:lnTo>
                    <a:pt x="16530" y="0"/>
                  </a:lnTo>
                  <a:lnTo>
                    <a:pt x="19057" y="0"/>
                  </a:lnTo>
                  <a:lnTo>
                    <a:pt x="21585" y="0"/>
                  </a:lnTo>
                  <a:lnTo>
                    <a:pt x="38115" y="16530"/>
                  </a:lnTo>
                  <a:lnTo>
                    <a:pt x="38115" y="19057"/>
                  </a:lnTo>
                  <a:close/>
                </a:path>
              </a:pathLst>
            </a:custGeom>
            <a:ln w="9528">
              <a:solidFill>
                <a:srgbClr val="0029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208505" y="7008981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4">
                  <a:moveTo>
                    <a:pt x="38115" y="19057"/>
                  </a:moveTo>
                  <a:lnTo>
                    <a:pt x="38115" y="21585"/>
                  </a:lnTo>
                  <a:lnTo>
                    <a:pt x="37632" y="24015"/>
                  </a:lnTo>
                  <a:lnTo>
                    <a:pt x="36665" y="26351"/>
                  </a:lnTo>
                  <a:lnTo>
                    <a:pt x="35698" y="28686"/>
                  </a:lnTo>
                  <a:lnTo>
                    <a:pt x="34320" y="30747"/>
                  </a:lnTo>
                  <a:lnTo>
                    <a:pt x="32533" y="32533"/>
                  </a:lnTo>
                  <a:lnTo>
                    <a:pt x="30747" y="34320"/>
                  </a:lnTo>
                  <a:lnTo>
                    <a:pt x="28686" y="35698"/>
                  </a:lnTo>
                  <a:lnTo>
                    <a:pt x="26351" y="36665"/>
                  </a:lnTo>
                  <a:lnTo>
                    <a:pt x="24015" y="37631"/>
                  </a:lnTo>
                  <a:lnTo>
                    <a:pt x="21585" y="38115"/>
                  </a:lnTo>
                  <a:lnTo>
                    <a:pt x="19057" y="38115"/>
                  </a:lnTo>
                  <a:lnTo>
                    <a:pt x="16530" y="38115"/>
                  </a:lnTo>
                  <a:lnTo>
                    <a:pt x="0" y="21585"/>
                  </a:lnTo>
                  <a:lnTo>
                    <a:pt x="0" y="19057"/>
                  </a:lnTo>
                  <a:lnTo>
                    <a:pt x="0" y="16530"/>
                  </a:lnTo>
                  <a:lnTo>
                    <a:pt x="16530" y="0"/>
                  </a:lnTo>
                  <a:lnTo>
                    <a:pt x="19057" y="0"/>
                  </a:lnTo>
                  <a:lnTo>
                    <a:pt x="21585" y="0"/>
                  </a:lnTo>
                  <a:lnTo>
                    <a:pt x="38115" y="16530"/>
                  </a:lnTo>
                  <a:lnTo>
                    <a:pt x="38115" y="19057"/>
                  </a:lnTo>
                  <a:close/>
                </a:path>
              </a:pathLst>
            </a:custGeom>
            <a:ln w="9528">
              <a:solidFill>
                <a:srgbClr val="0029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4208505" y="769506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208505" y="803811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208505" y="838115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208505" y="872419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208505" y="941028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208505" y="958180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4100515" y="6187948"/>
            <a:ext cx="2981325" cy="3479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4775">
              <a:lnSpc>
                <a:spcPct val="115999"/>
              </a:lnSpc>
              <a:spcBef>
                <a:spcPts val="100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Acquérir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des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méthodes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travail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rigoureuses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pour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mieux</a:t>
            </a:r>
            <a:r>
              <a:rPr sz="1000" b="1" spc="-4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s'organiser</a:t>
            </a:r>
            <a:endParaRPr sz="1000">
              <a:latin typeface="Roboto"/>
              <a:cs typeface="Roboto"/>
            </a:endParaRPr>
          </a:p>
          <a:p>
            <a:pPr marL="240029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Etude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d'une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méthode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réflexion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approuvée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endParaRPr sz="1000">
              <a:latin typeface="Arial MT"/>
              <a:cs typeface="Arial MT"/>
            </a:endParaRPr>
          </a:p>
          <a:p>
            <a:pPr marL="240029">
              <a:lnSpc>
                <a:spcPct val="100000"/>
              </a:lnSpc>
              <a:spcBef>
                <a:spcPts val="21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QQQOCCP</a:t>
            </a:r>
            <a:endParaRPr sz="1000">
              <a:latin typeface="Arial MT"/>
              <a:cs typeface="Arial MT"/>
            </a:endParaRPr>
          </a:p>
          <a:p>
            <a:pPr marL="240029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Etude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d'un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principe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pour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optimiser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flux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endParaRPr sz="1000">
              <a:latin typeface="Arial MT"/>
              <a:cs typeface="Arial MT"/>
            </a:endParaRPr>
          </a:p>
          <a:p>
            <a:pPr marL="240029">
              <a:lnSpc>
                <a:spcPct val="100000"/>
              </a:lnSpc>
              <a:spcBef>
                <a:spcPts val="19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documents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règle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des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5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D</a:t>
            </a:r>
            <a:endParaRPr sz="1000">
              <a:latin typeface="Arial MT"/>
              <a:cs typeface="Arial MT"/>
            </a:endParaRPr>
          </a:p>
          <a:p>
            <a:pPr marL="240029" marR="377825">
              <a:lnSpc>
                <a:spcPct val="110000"/>
              </a:lnSpc>
              <a:spcBef>
                <a:spcPts val="70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Accroître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son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efficacité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grâce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à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des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outils performants</a:t>
            </a:r>
            <a:endParaRPr sz="1000">
              <a:latin typeface="Roboto"/>
              <a:cs typeface="Roboto"/>
            </a:endParaRPr>
          </a:p>
          <a:p>
            <a:pPr marL="240029" marR="316865">
              <a:lnSpc>
                <a:spcPct val="108000"/>
              </a:lnSpc>
              <a:spcBef>
                <a:spcPts val="9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S'appuyer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sur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outils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classiques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agenda,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différents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types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trieurs,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planning</a:t>
            </a:r>
            <a:endParaRPr sz="1000">
              <a:latin typeface="Arial MT"/>
              <a:cs typeface="Arial MT"/>
            </a:endParaRPr>
          </a:p>
          <a:p>
            <a:pPr marL="240029" marR="59690">
              <a:lnSpc>
                <a:spcPct val="110000"/>
              </a:lnSpc>
              <a:spcBef>
                <a:spcPts val="75"/>
              </a:spcBef>
            </a:pP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Tirer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profit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des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outils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informatiques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messagerie,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agenda</a:t>
            </a:r>
            <a:r>
              <a:rPr sz="1000" spc="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électronique</a:t>
            </a:r>
            <a:endParaRPr sz="1000">
              <a:latin typeface="Arial MT"/>
              <a:cs typeface="Arial MT"/>
            </a:endParaRPr>
          </a:p>
          <a:p>
            <a:pPr marL="240029" marR="5080">
              <a:lnSpc>
                <a:spcPct val="113999"/>
              </a:lnSpc>
              <a:spcBef>
                <a:spcPts val="2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Créer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ses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outils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"gain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temps" :</a:t>
            </a:r>
            <a:r>
              <a:rPr sz="1000" spc="-1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check-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list,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planning,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tableaux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bord,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plan</a:t>
            </a:r>
            <a:r>
              <a:rPr sz="1000" spc="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journée... Capitaliser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ses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outils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savoir-faire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dans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"bible"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du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poste</a:t>
            </a:r>
            <a:endParaRPr sz="1000">
              <a:latin typeface="Arial MT"/>
              <a:cs typeface="Arial MT"/>
            </a:endParaRPr>
          </a:p>
          <a:p>
            <a:pPr marL="240029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Optimiser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la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collaboration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pour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mieux gérer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son</a:t>
            </a:r>
            <a:endParaRPr sz="1000">
              <a:latin typeface="Roboto"/>
              <a:cs typeface="Roboto"/>
            </a:endParaRPr>
          </a:p>
          <a:p>
            <a:pPr marL="240029">
              <a:lnSpc>
                <a:spcPct val="100000"/>
              </a:lnSpc>
              <a:spcBef>
                <a:spcPts val="190"/>
              </a:spcBef>
            </a:pP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organisation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personnelle</a:t>
            </a:r>
            <a:endParaRPr sz="1000">
              <a:latin typeface="Roboto"/>
              <a:cs typeface="Roboto"/>
            </a:endParaRPr>
          </a:p>
          <a:p>
            <a:pPr marL="240029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Avec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sonmanager</a:t>
            </a:r>
            <a:endParaRPr sz="1000">
              <a:latin typeface="Arial MT"/>
              <a:cs typeface="Arial MT"/>
            </a:endParaRPr>
          </a:p>
          <a:p>
            <a:pPr marL="240029">
              <a:lnSpc>
                <a:spcPct val="100000"/>
              </a:lnSpc>
              <a:spcBef>
                <a:spcPts val="21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Avec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l'équipe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609011" y="2939126"/>
            <a:ext cx="5944870" cy="7757795"/>
            <a:chOff x="1609011" y="2939126"/>
            <a:chExt cx="5944870" cy="7757795"/>
          </a:xfrm>
        </p:grpSpPr>
        <p:sp>
          <p:nvSpPr>
            <p:cNvPr id="40" name="object 40"/>
            <p:cNvSpPr/>
            <p:nvPr/>
          </p:nvSpPr>
          <p:spPr>
            <a:xfrm>
              <a:off x="4635055" y="5792609"/>
              <a:ext cx="2918460" cy="4904105"/>
            </a:xfrm>
            <a:custGeom>
              <a:avLst/>
              <a:gdLst/>
              <a:ahLst/>
              <a:cxnLst/>
              <a:rect l="l" t="t" r="r" b="b"/>
              <a:pathLst>
                <a:path w="2918459" h="4904105">
                  <a:moveTo>
                    <a:pt x="1285633" y="4903965"/>
                  </a:moveTo>
                  <a:lnTo>
                    <a:pt x="1251115" y="4876597"/>
                  </a:lnTo>
                  <a:lnTo>
                    <a:pt x="1217155" y="4846358"/>
                  </a:lnTo>
                  <a:lnTo>
                    <a:pt x="1184960" y="4814214"/>
                  </a:lnTo>
                  <a:lnTo>
                    <a:pt x="1154607" y="4780216"/>
                  </a:lnTo>
                  <a:lnTo>
                    <a:pt x="1126197" y="4744466"/>
                  </a:lnTo>
                  <a:lnTo>
                    <a:pt x="1099807" y="4707026"/>
                  </a:lnTo>
                  <a:lnTo>
                    <a:pt x="1075537" y="4667986"/>
                  </a:lnTo>
                  <a:lnTo>
                    <a:pt x="1053465" y="4627397"/>
                  </a:lnTo>
                  <a:lnTo>
                    <a:pt x="1033703" y="4585347"/>
                  </a:lnTo>
                  <a:lnTo>
                    <a:pt x="1016317" y="4541913"/>
                  </a:lnTo>
                  <a:lnTo>
                    <a:pt x="1001395" y="4497171"/>
                  </a:lnTo>
                  <a:lnTo>
                    <a:pt x="989050" y="4451185"/>
                  </a:lnTo>
                  <a:lnTo>
                    <a:pt x="979347" y="4404042"/>
                  </a:lnTo>
                  <a:lnTo>
                    <a:pt x="912647" y="4021886"/>
                  </a:lnTo>
                  <a:lnTo>
                    <a:pt x="892454" y="4010876"/>
                  </a:lnTo>
                  <a:lnTo>
                    <a:pt x="0" y="4903965"/>
                  </a:lnTo>
                  <a:lnTo>
                    <a:pt x="1285633" y="4903965"/>
                  </a:lnTo>
                  <a:close/>
                </a:path>
                <a:path w="2918459" h="4904105">
                  <a:moveTo>
                    <a:pt x="2918269" y="0"/>
                  </a:moveTo>
                  <a:lnTo>
                    <a:pt x="2447455" y="455256"/>
                  </a:lnTo>
                  <a:lnTo>
                    <a:pt x="1798154" y="363397"/>
                  </a:lnTo>
                  <a:lnTo>
                    <a:pt x="1749183" y="361302"/>
                  </a:lnTo>
                  <a:lnTo>
                    <a:pt x="1702130" y="368617"/>
                  </a:lnTo>
                  <a:lnTo>
                    <a:pt x="1658061" y="384543"/>
                  </a:lnTo>
                  <a:lnTo>
                    <a:pt x="1618043" y="408305"/>
                  </a:lnTo>
                  <a:lnTo>
                    <a:pt x="1583143" y="439127"/>
                  </a:lnTo>
                  <a:lnTo>
                    <a:pt x="1554403" y="476224"/>
                  </a:lnTo>
                  <a:lnTo>
                    <a:pt x="1532915" y="518807"/>
                  </a:lnTo>
                  <a:lnTo>
                    <a:pt x="1519720" y="566102"/>
                  </a:lnTo>
                  <a:lnTo>
                    <a:pt x="1405890" y="1212799"/>
                  </a:lnTo>
                  <a:lnTo>
                    <a:pt x="826973" y="1520228"/>
                  </a:lnTo>
                  <a:lnTo>
                    <a:pt x="786079" y="1547380"/>
                  </a:lnTo>
                  <a:lnTo>
                    <a:pt x="752259" y="1580984"/>
                  </a:lnTo>
                  <a:lnTo>
                    <a:pt x="725919" y="1619783"/>
                  </a:lnTo>
                  <a:lnTo>
                    <a:pt x="707466" y="1662531"/>
                  </a:lnTo>
                  <a:lnTo>
                    <a:pt x="697293" y="1707959"/>
                  </a:lnTo>
                  <a:lnTo>
                    <a:pt x="695794" y="1754822"/>
                  </a:lnTo>
                  <a:lnTo>
                    <a:pt x="703402" y="1801876"/>
                  </a:lnTo>
                  <a:lnTo>
                    <a:pt x="720483" y="1847862"/>
                  </a:lnTo>
                  <a:lnTo>
                    <a:pt x="1008722" y="2437612"/>
                  </a:lnTo>
                  <a:lnTo>
                    <a:pt x="720483" y="3027362"/>
                  </a:lnTo>
                  <a:lnTo>
                    <a:pt x="703402" y="3073349"/>
                  </a:lnTo>
                  <a:lnTo>
                    <a:pt x="695794" y="3120402"/>
                  </a:lnTo>
                  <a:lnTo>
                    <a:pt x="697293" y="3167265"/>
                  </a:lnTo>
                  <a:lnTo>
                    <a:pt x="707466" y="3212693"/>
                  </a:lnTo>
                  <a:lnTo>
                    <a:pt x="725919" y="3255441"/>
                  </a:lnTo>
                  <a:lnTo>
                    <a:pt x="752259" y="3294227"/>
                  </a:lnTo>
                  <a:lnTo>
                    <a:pt x="786079" y="3327831"/>
                  </a:lnTo>
                  <a:lnTo>
                    <a:pt x="826973" y="3354997"/>
                  </a:lnTo>
                  <a:lnTo>
                    <a:pt x="1406499" y="3662426"/>
                  </a:lnTo>
                  <a:lnTo>
                    <a:pt x="1519720" y="4309135"/>
                  </a:lnTo>
                  <a:lnTo>
                    <a:pt x="1532915" y="4356417"/>
                  </a:lnTo>
                  <a:lnTo>
                    <a:pt x="1554403" y="4399000"/>
                  </a:lnTo>
                  <a:lnTo>
                    <a:pt x="1583143" y="4436097"/>
                  </a:lnTo>
                  <a:lnTo>
                    <a:pt x="1618043" y="4466907"/>
                  </a:lnTo>
                  <a:lnTo>
                    <a:pt x="1658061" y="4490669"/>
                  </a:lnTo>
                  <a:lnTo>
                    <a:pt x="1702130" y="4506595"/>
                  </a:lnTo>
                  <a:lnTo>
                    <a:pt x="1749183" y="4513897"/>
                  </a:lnTo>
                  <a:lnTo>
                    <a:pt x="1798154" y="4511814"/>
                  </a:lnTo>
                  <a:lnTo>
                    <a:pt x="2448064" y="4419968"/>
                  </a:lnTo>
                  <a:lnTo>
                    <a:pt x="2918269" y="4875200"/>
                  </a:lnTo>
                  <a:lnTo>
                    <a:pt x="2918269" y="4419968"/>
                  </a:lnTo>
                  <a:lnTo>
                    <a:pt x="2918269" y="455256"/>
                  </a:lnTo>
                  <a:lnTo>
                    <a:pt x="2918269" y="0"/>
                  </a:lnTo>
                  <a:close/>
                </a:path>
              </a:pathLst>
            </a:custGeom>
            <a:solidFill>
              <a:srgbClr val="00367B">
                <a:alpha val="1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32890" y="2961014"/>
              <a:ext cx="266810" cy="2382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09011" y="2939126"/>
              <a:ext cx="257282" cy="238200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1250156" y="1667764"/>
            <a:ext cx="5055235" cy="151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2615"/>
              </a:lnSpc>
              <a:spcBef>
                <a:spcPts val="100"/>
              </a:spcBef>
            </a:pPr>
            <a:r>
              <a:rPr sz="2200" b="1" spc="-10" dirty="0">
                <a:latin typeface="Arial"/>
                <a:cs typeface="Arial"/>
              </a:rPr>
              <a:t>Formation</a:t>
            </a:r>
            <a:endParaRPr sz="2200" dirty="0">
              <a:latin typeface="Arial"/>
              <a:cs typeface="Arial"/>
            </a:endParaRPr>
          </a:p>
          <a:p>
            <a:pPr marL="12700" marR="5080" algn="ctr">
              <a:lnSpc>
                <a:spcPts val="2710"/>
              </a:lnSpc>
              <a:spcBef>
                <a:spcPts val="5"/>
              </a:spcBef>
            </a:pP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OPTIMISER</a:t>
            </a:r>
            <a:r>
              <a:rPr sz="2200" spc="-7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SON</a:t>
            </a:r>
            <a:r>
              <a:rPr sz="2200" spc="-6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ORGANISATION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ET</a:t>
            </a:r>
            <a:r>
              <a:rPr sz="2200" spc="-3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GAGNER</a:t>
            </a:r>
            <a:r>
              <a:rPr sz="2200" spc="-3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DU</a:t>
            </a:r>
            <a:r>
              <a:rPr sz="2200" spc="-2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20" dirty="0">
                <a:solidFill>
                  <a:srgbClr val="00367B"/>
                </a:solidFill>
                <a:latin typeface="Arial Black"/>
                <a:cs typeface="Arial Black"/>
              </a:rPr>
              <a:t>TEMPS</a:t>
            </a:r>
            <a:endParaRPr sz="2200" dirty="0">
              <a:latin typeface="Arial Black"/>
              <a:cs typeface="Arial Black"/>
            </a:endParaRPr>
          </a:p>
          <a:p>
            <a:pPr marL="147955" algn="ctr">
              <a:lnSpc>
                <a:spcPct val="100000"/>
              </a:lnSpc>
              <a:spcBef>
                <a:spcPts val="2020"/>
              </a:spcBef>
              <a:tabLst>
                <a:tab pos="1976755" algn="l"/>
              </a:tabLst>
            </a:pP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2</a:t>
            </a:r>
            <a:r>
              <a:rPr sz="1400" spc="14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jours</a:t>
            </a:r>
            <a:r>
              <a:rPr sz="1400" spc="23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E36B09"/>
                </a:solidFill>
                <a:latin typeface="Arial MT"/>
                <a:cs typeface="Arial MT"/>
              </a:rPr>
              <a:t>(</a:t>
            </a:r>
            <a:r>
              <a:rPr lang="fr-FR" sz="1400" spc="-10" dirty="0">
                <a:solidFill>
                  <a:srgbClr val="E36B09"/>
                </a:solidFill>
                <a:latin typeface="Arial MT"/>
                <a:cs typeface="Arial MT"/>
              </a:rPr>
              <a:t>8</a:t>
            </a:r>
            <a:r>
              <a:rPr sz="1400" spc="-10" dirty="0">
                <a:solidFill>
                  <a:srgbClr val="E36B09"/>
                </a:solidFill>
                <a:latin typeface="Arial MT"/>
                <a:cs typeface="Arial MT"/>
              </a:rPr>
              <a:t>h</a:t>
            </a:r>
            <a:r>
              <a:rPr lang="fr-FR" sz="1400" spc="-10" dirty="0">
                <a:solidFill>
                  <a:srgbClr val="E36B09"/>
                </a:solidFill>
                <a:latin typeface="Arial MT"/>
                <a:cs typeface="Arial MT"/>
              </a:rPr>
              <a:t>/jr</a:t>
            </a:r>
            <a:r>
              <a:rPr sz="1400" spc="-10" dirty="0">
                <a:solidFill>
                  <a:srgbClr val="E36B09"/>
                </a:solidFill>
                <a:latin typeface="Arial MT"/>
                <a:cs typeface="Arial MT"/>
              </a:rPr>
              <a:t>)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	</a:t>
            </a:r>
            <a:r>
              <a:rPr sz="1400" spc="50" dirty="0">
                <a:solidFill>
                  <a:srgbClr val="E36B09"/>
                </a:solidFill>
                <a:latin typeface="Arial MT"/>
                <a:cs typeface="Arial MT"/>
              </a:rPr>
              <a:t>Présentiel</a:t>
            </a:r>
            <a:r>
              <a:rPr sz="1400" spc="18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ou</a:t>
            </a:r>
            <a:r>
              <a:rPr sz="1400" spc="9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65" dirty="0">
                <a:solidFill>
                  <a:srgbClr val="E36B09"/>
                </a:solidFill>
                <a:latin typeface="Arial MT"/>
                <a:cs typeface="Arial MT"/>
              </a:rPr>
              <a:t>distanciel</a:t>
            </a:r>
            <a:endParaRPr sz="1400" dirty="0">
              <a:latin typeface="Arial MT"/>
              <a:cs typeface="Arial MT"/>
            </a:endParaRPr>
          </a:p>
        </p:txBody>
      </p:sp>
      <p:pic>
        <p:nvPicPr>
          <p:cNvPr id="44" name="object 4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13485" y="148282"/>
            <a:ext cx="1194659" cy="6379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9A87382-147E-498B-9613-B9A4A9067EB9}"/>
              </a:ext>
            </a:extLst>
          </p:cNvPr>
          <p:cNvSpPr txBox="1">
            <a:spLocks/>
          </p:cNvSpPr>
          <p:nvPr/>
        </p:nvSpPr>
        <p:spPr>
          <a:xfrm>
            <a:off x="730250" y="323850"/>
            <a:ext cx="415925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00367B"/>
                </a:solidFill>
                <a:latin typeface="Arial MT"/>
                <a:ea typeface="+mj-ea"/>
                <a:cs typeface="Arial MT"/>
              </a:defRPr>
            </a:lvl1pPr>
          </a:lstStyle>
          <a:p>
            <a:r>
              <a:rPr lang="fr-FR" sz="3000" dirty="0"/>
              <a:t>Notre pédagogie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F6CEAF-2894-4CA3-BB0E-02FBBC302CF9}"/>
              </a:ext>
            </a:extLst>
          </p:cNvPr>
          <p:cNvSpPr txBox="1">
            <a:spLocks/>
          </p:cNvSpPr>
          <p:nvPr/>
        </p:nvSpPr>
        <p:spPr>
          <a:xfrm>
            <a:off x="196850" y="1466850"/>
            <a:ext cx="6913398" cy="312945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sz="1300" b="1" i="0">
                <a:solidFill>
                  <a:srgbClr val="E46C0A"/>
                </a:solidFill>
                <a:latin typeface="Verdana"/>
                <a:ea typeface="+mn-ea"/>
                <a:cs typeface="Verdan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Forte de plus de 30 ans d’expérience internationale, notre équipe a conçu des parcours pédagogiques innovants basés sur l’expérimentation, le jeu, la </a:t>
            </a:r>
            <a:r>
              <a:rPr lang="fr-FR" sz="2000" b="0" dirty="0" err="1">
                <a:solidFill>
                  <a:schemeClr val="accent1">
                    <a:lumMod val="50000"/>
                  </a:schemeClr>
                </a:solidFill>
                <a:latin typeface="Arial MT"/>
              </a:rPr>
              <a:t>co-création</a:t>
            </a:r>
            <a:r>
              <a:rPr lang="fr-FR" sz="20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 et l’intelligence collective.</a:t>
            </a:r>
          </a:p>
          <a:p>
            <a:endParaRPr lang="fr-FR" sz="2000" b="0" dirty="0">
              <a:solidFill>
                <a:schemeClr val="accent1">
                  <a:lumMod val="50000"/>
                </a:schemeClr>
              </a:solidFill>
              <a:latin typeface="Arial MT"/>
            </a:endParaRPr>
          </a:p>
          <a:p>
            <a:r>
              <a:rPr lang="fr-FR" sz="20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Nos formateurs sont avant tout des experts de terrain, passionnés par la transmission, le plaisir d’apprendre et la recherche de performance par l’humain.</a:t>
            </a:r>
          </a:p>
          <a:p>
            <a:endParaRPr lang="fr-FR" sz="2000" b="0" dirty="0">
              <a:solidFill>
                <a:schemeClr val="accent1">
                  <a:lumMod val="50000"/>
                </a:schemeClr>
              </a:solidFill>
              <a:latin typeface="Arial MT"/>
            </a:endParaRPr>
          </a:p>
          <a:p>
            <a:r>
              <a:rPr lang="fr-FR" sz="2000" b="0" dirty="0">
                <a:solidFill>
                  <a:schemeClr val="accent1">
                    <a:lumMod val="50000"/>
                  </a:schemeClr>
                </a:solidFill>
                <a:latin typeface="Arial MT"/>
              </a:rPr>
              <a:t>🎯 Notre mission : développer des organisations inspirantes, humaines et performantes, capables de créer une expérience client et collaborateur mémorable à chaque interaction.</a:t>
            </a:r>
          </a:p>
        </p:txBody>
      </p:sp>
      <p:grpSp>
        <p:nvGrpSpPr>
          <p:cNvPr id="6" name="object 8">
            <a:extLst>
              <a:ext uri="{FF2B5EF4-FFF2-40B4-BE49-F238E27FC236}">
                <a16:creationId xmlns:a16="http://schemas.microsoft.com/office/drawing/2014/main" id="{52C233C3-0AD2-4CD0-B7E1-4CAB4E3FC2B6}"/>
              </a:ext>
            </a:extLst>
          </p:cNvPr>
          <p:cNvGrpSpPr/>
          <p:nvPr/>
        </p:nvGrpSpPr>
        <p:grpSpPr>
          <a:xfrm>
            <a:off x="897546" y="7583222"/>
            <a:ext cx="6136005" cy="3129455"/>
            <a:chOff x="897546" y="8431757"/>
            <a:chExt cx="6136005" cy="2280920"/>
          </a:xfrm>
        </p:grpSpPr>
        <p:sp>
          <p:nvSpPr>
            <p:cNvPr id="7" name="object 9">
              <a:extLst>
                <a:ext uri="{FF2B5EF4-FFF2-40B4-BE49-F238E27FC236}">
                  <a16:creationId xmlns:a16="http://schemas.microsoft.com/office/drawing/2014/main" id="{E79C76FF-6BD4-4835-8BBF-13208B64BACD}"/>
                </a:ext>
              </a:extLst>
            </p:cNvPr>
            <p:cNvSpPr/>
            <p:nvPr/>
          </p:nvSpPr>
          <p:spPr>
            <a:xfrm>
              <a:off x="910246" y="8444457"/>
              <a:ext cx="6110605" cy="2255520"/>
            </a:xfrm>
            <a:custGeom>
              <a:avLst/>
              <a:gdLst/>
              <a:ahLst/>
              <a:cxnLst/>
              <a:rect l="l" t="t" r="r" b="b"/>
              <a:pathLst>
                <a:path w="6110605" h="2255520">
                  <a:moveTo>
                    <a:pt x="6110530" y="0"/>
                  </a:moveTo>
                  <a:lnTo>
                    <a:pt x="0" y="0"/>
                  </a:lnTo>
                  <a:lnTo>
                    <a:pt x="0" y="2255292"/>
                  </a:lnTo>
                  <a:lnTo>
                    <a:pt x="6110530" y="2255292"/>
                  </a:lnTo>
                  <a:lnTo>
                    <a:pt x="6110530" y="0"/>
                  </a:lnTo>
                  <a:close/>
                </a:path>
              </a:pathLst>
            </a:custGeom>
            <a:solidFill>
              <a:srgbClr val="F26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37EAA27D-9A5E-444A-8936-B35A8DB58797}"/>
                </a:ext>
              </a:extLst>
            </p:cNvPr>
            <p:cNvSpPr/>
            <p:nvPr/>
          </p:nvSpPr>
          <p:spPr>
            <a:xfrm>
              <a:off x="910246" y="8444457"/>
              <a:ext cx="6110605" cy="2255520"/>
            </a:xfrm>
            <a:custGeom>
              <a:avLst/>
              <a:gdLst/>
              <a:ahLst/>
              <a:cxnLst/>
              <a:rect l="l" t="t" r="r" b="b"/>
              <a:pathLst>
                <a:path w="6110605" h="2255520">
                  <a:moveTo>
                    <a:pt x="0" y="0"/>
                  </a:moveTo>
                  <a:lnTo>
                    <a:pt x="6110530" y="0"/>
                  </a:lnTo>
                  <a:lnTo>
                    <a:pt x="6110530" y="2255293"/>
                  </a:lnTo>
                  <a:lnTo>
                    <a:pt x="0" y="225529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26F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11">
            <a:extLst>
              <a:ext uri="{FF2B5EF4-FFF2-40B4-BE49-F238E27FC236}">
                <a16:creationId xmlns:a16="http://schemas.microsoft.com/office/drawing/2014/main" id="{C22DA9FB-F54D-49A4-80AE-FC62F8CDEF90}"/>
              </a:ext>
            </a:extLst>
          </p:cNvPr>
          <p:cNvSpPr txBox="1"/>
          <p:nvPr/>
        </p:nvSpPr>
        <p:spPr>
          <a:xfrm>
            <a:off x="3274986" y="8847835"/>
            <a:ext cx="3615690" cy="1366208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SEPTEMBRE</a:t>
            </a:r>
            <a:r>
              <a:rPr sz="12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2016</a:t>
            </a:r>
            <a:r>
              <a:rPr sz="1200" spc="-50" dirty="0">
                <a:solidFill>
                  <a:srgbClr val="FFFFFF"/>
                </a:solidFill>
                <a:latin typeface="Arial MT"/>
                <a:cs typeface="Arial MT"/>
              </a:rPr>
              <a:t> :</a:t>
            </a:r>
            <a:endParaRPr sz="1200" dirty="0">
              <a:latin typeface="Arial MT"/>
              <a:cs typeface="Arial MT"/>
            </a:endParaRPr>
          </a:p>
          <a:p>
            <a:pPr marL="12700" marR="5080">
              <a:lnSpc>
                <a:spcPct val="150000"/>
              </a:lnSpc>
              <a:spcBef>
                <a:spcPts val="25"/>
              </a:spcBef>
            </a:pP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OUVERTURE</a:t>
            </a:r>
            <a:r>
              <a:rPr sz="12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12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 MT"/>
                <a:cs typeface="Arial MT"/>
              </a:rPr>
              <a:t>L’ACADÉMIE</a:t>
            </a:r>
            <a:r>
              <a:rPr sz="12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DU</a:t>
            </a:r>
            <a:r>
              <a:rPr sz="12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SERVICE</a:t>
            </a:r>
            <a:r>
              <a:rPr sz="12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 MT"/>
                <a:cs typeface="Arial MT"/>
              </a:rPr>
              <a:t>CÔTE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D’IVOIRE</a:t>
            </a: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12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PRÉSENCE</a:t>
            </a: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DU</a:t>
            </a:r>
            <a:r>
              <a:rPr sz="12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PDG</a:t>
            </a:r>
            <a:r>
              <a:rPr sz="12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FRANCE</a:t>
            </a:r>
            <a:r>
              <a:rPr sz="1200" spc="-20" dirty="0">
                <a:solidFill>
                  <a:srgbClr val="FFFFFF"/>
                </a:solidFill>
                <a:latin typeface="Arial MT"/>
                <a:cs typeface="Arial MT"/>
              </a:rPr>
              <a:t> JEAN 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JACQUES</a:t>
            </a:r>
            <a:r>
              <a:rPr sz="12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 MT"/>
                <a:cs typeface="Arial MT"/>
              </a:rPr>
              <a:t>GRESSIER</a:t>
            </a:r>
            <a:r>
              <a:rPr lang="fr-FR" sz="1200" spc="-10" dirty="0">
                <a:solidFill>
                  <a:srgbClr val="FFFFFF"/>
                </a:solidFill>
                <a:latin typeface="Arial MT"/>
                <a:cs typeface="Arial MT"/>
              </a:rPr>
              <a:t> ET ANNICK KONE DG COTE D’IVOIRE</a:t>
            </a:r>
            <a:endParaRPr sz="1200" dirty="0">
              <a:latin typeface="Arial MT"/>
              <a:cs typeface="Arial MT"/>
            </a:endParaRPr>
          </a:p>
        </p:txBody>
      </p:sp>
      <p:pic>
        <p:nvPicPr>
          <p:cNvPr id="10" name="object 12">
            <a:extLst>
              <a:ext uri="{FF2B5EF4-FFF2-40B4-BE49-F238E27FC236}">
                <a16:creationId xmlns:a16="http://schemas.microsoft.com/office/drawing/2014/main" id="{F57DCCBA-4D46-4C04-86D4-2FA92569D81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41" y="8553450"/>
            <a:ext cx="3030391" cy="225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54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3325" cy="7407275"/>
            <a:chOff x="0" y="0"/>
            <a:chExt cx="7553325" cy="74072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3325" cy="421181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289303"/>
              <a:ext cx="7553325" cy="5981700"/>
            </a:xfrm>
            <a:custGeom>
              <a:avLst/>
              <a:gdLst/>
              <a:ahLst/>
              <a:cxnLst/>
              <a:rect l="l" t="t" r="r" b="b"/>
              <a:pathLst>
                <a:path w="7553325" h="5981700">
                  <a:moveTo>
                    <a:pt x="7553325" y="0"/>
                  </a:moveTo>
                  <a:lnTo>
                    <a:pt x="4109313" y="0"/>
                  </a:lnTo>
                  <a:lnTo>
                    <a:pt x="3774922" y="0"/>
                  </a:lnTo>
                  <a:lnTo>
                    <a:pt x="3440455" y="0"/>
                  </a:lnTo>
                  <a:lnTo>
                    <a:pt x="3385401" y="12700"/>
                  </a:lnTo>
                  <a:lnTo>
                    <a:pt x="3275901" y="12700"/>
                  </a:lnTo>
                  <a:lnTo>
                    <a:pt x="3221469" y="25400"/>
                  </a:lnTo>
                  <a:lnTo>
                    <a:pt x="3167253" y="25400"/>
                  </a:lnTo>
                  <a:lnTo>
                    <a:pt x="3113278" y="38100"/>
                  </a:lnTo>
                  <a:lnTo>
                    <a:pt x="3059519" y="38100"/>
                  </a:lnTo>
                  <a:lnTo>
                    <a:pt x="3005988" y="50800"/>
                  </a:lnTo>
                  <a:lnTo>
                    <a:pt x="2952699" y="50800"/>
                  </a:lnTo>
                  <a:lnTo>
                    <a:pt x="2899651" y="63500"/>
                  </a:lnTo>
                  <a:lnTo>
                    <a:pt x="2846857" y="63500"/>
                  </a:lnTo>
                  <a:lnTo>
                    <a:pt x="2689974" y="101600"/>
                  </a:lnTo>
                  <a:lnTo>
                    <a:pt x="2638209" y="101600"/>
                  </a:lnTo>
                  <a:lnTo>
                    <a:pt x="2087473" y="241300"/>
                  </a:lnTo>
                  <a:lnTo>
                    <a:pt x="2039226" y="266700"/>
                  </a:lnTo>
                  <a:lnTo>
                    <a:pt x="1943709" y="292100"/>
                  </a:lnTo>
                  <a:lnTo>
                    <a:pt x="1896440" y="317500"/>
                  </a:lnTo>
                  <a:lnTo>
                    <a:pt x="1802930" y="342900"/>
                  </a:lnTo>
                  <a:lnTo>
                    <a:pt x="1756689" y="368300"/>
                  </a:lnTo>
                  <a:lnTo>
                    <a:pt x="1710804" y="381000"/>
                  </a:lnTo>
                  <a:lnTo>
                    <a:pt x="1665262" y="406400"/>
                  </a:lnTo>
                  <a:lnTo>
                    <a:pt x="1620088" y="419100"/>
                  </a:lnTo>
                  <a:lnTo>
                    <a:pt x="1575269" y="444500"/>
                  </a:lnTo>
                  <a:lnTo>
                    <a:pt x="1530832" y="457200"/>
                  </a:lnTo>
                  <a:lnTo>
                    <a:pt x="1486750" y="482600"/>
                  </a:lnTo>
                  <a:lnTo>
                    <a:pt x="1443062" y="495300"/>
                  </a:lnTo>
                  <a:lnTo>
                    <a:pt x="1356817" y="546100"/>
                  </a:lnTo>
                  <a:lnTo>
                    <a:pt x="1314284" y="558800"/>
                  </a:lnTo>
                  <a:lnTo>
                    <a:pt x="1189062" y="635000"/>
                  </a:lnTo>
                  <a:lnTo>
                    <a:pt x="1148143" y="647700"/>
                  </a:lnTo>
                  <a:lnTo>
                    <a:pt x="1067523" y="698500"/>
                  </a:lnTo>
                  <a:lnTo>
                    <a:pt x="988606" y="749300"/>
                  </a:lnTo>
                  <a:lnTo>
                    <a:pt x="911402" y="800100"/>
                  </a:lnTo>
                  <a:lnTo>
                    <a:pt x="835964" y="850900"/>
                  </a:lnTo>
                  <a:lnTo>
                    <a:pt x="762330" y="901700"/>
                  </a:lnTo>
                  <a:lnTo>
                    <a:pt x="690524" y="952500"/>
                  </a:lnTo>
                  <a:lnTo>
                    <a:pt x="620598" y="1003300"/>
                  </a:lnTo>
                  <a:lnTo>
                    <a:pt x="586346" y="1041400"/>
                  </a:lnTo>
                  <a:lnTo>
                    <a:pt x="552564" y="1066800"/>
                  </a:lnTo>
                  <a:lnTo>
                    <a:pt x="519277" y="1092200"/>
                  </a:lnTo>
                  <a:lnTo>
                    <a:pt x="486486" y="1117600"/>
                  </a:lnTo>
                  <a:lnTo>
                    <a:pt x="454177" y="1155700"/>
                  </a:lnTo>
                  <a:lnTo>
                    <a:pt x="422376" y="1181100"/>
                  </a:lnTo>
                  <a:lnTo>
                    <a:pt x="391071" y="1206500"/>
                  </a:lnTo>
                  <a:lnTo>
                    <a:pt x="360273" y="1244600"/>
                  </a:lnTo>
                  <a:lnTo>
                    <a:pt x="329996" y="1270000"/>
                  </a:lnTo>
                  <a:lnTo>
                    <a:pt x="300240" y="1295400"/>
                  </a:lnTo>
                  <a:lnTo>
                    <a:pt x="270992" y="1333500"/>
                  </a:lnTo>
                  <a:lnTo>
                    <a:pt x="242277" y="1358900"/>
                  </a:lnTo>
                  <a:lnTo>
                    <a:pt x="214096" y="1397000"/>
                  </a:lnTo>
                  <a:lnTo>
                    <a:pt x="186448" y="1422400"/>
                  </a:lnTo>
                  <a:lnTo>
                    <a:pt x="159334" y="1460500"/>
                  </a:lnTo>
                  <a:lnTo>
                    <a:pt x="132765" y="1485900"/>
                  </a:lnTo>
                  <a:lnTo>
                    <a:pt x="106756" y="1524000"/>
                  </a:lnTo>
                  <a:lnTo>
                    <a:pt x="81292" y="1549400"/>
                  </a:lnTo>
                  <a:lnTo>
                    <a:pt x="56388" y="1587500"/>
                  </a:lnTo>
                  <a:lnTo>
                    <a:pt x="32042" y="1625600"/>
                  </a:lnTo>
                  <a:lnTo>
                    <a:pt x="8267" y="1651000"/>
                  </a:lnTo>
                  <a:lnTo>
                    <a:pt x="0" y="1663700"/>
                  </a:lnTo>
                  <a:lnTo>
                    <a:pt x="0" y="4305300"/>
                  </a:lnTo>
                  <a:lnTo>
                    <a:pt x="8267" y="4318000"/>
                  </a:lnTo>
                  <a:lnTo>
                    <a:pt x="32042" y="4356100"/>
                  </a:lnTo>
                  <a:lnTo>
                    <a:pt x="56388" y="4381500"/>
                  </a:lnTo>
                  <a:lnTo>
                    <a:pt x="81292" y="4419600"/>
                  </a:lnTo>
                  <a:lnTo>
                    <a:pt x="106756" y="4445000"/>
                  </a:lnTo>
                  <a:lnTo>
                    <a:pt x="132765" y="4483100"/>
                  </a:lnTo>
                  <a:lnTo>
                    <a:pt x="159334" y="4508500"/>
                  </a:lnTo>
                  <a:lnTo>
                    <a:pt x="186448" y="4546600"/>
                  </a:lnTo>
                  <a:lnTo>
                    <a:pt x="214096" y="4572000"/>
                  </a:lnTo>
                  <a:lnTo>
                    <a:pt x="242277" y="4610100"/>
                  </a:lnTo>
                  <a:lnTo>
                    <a:pt x="270992" y="4635500"/>
                  </a:lnTo>
                  <a:lnTo>
                    <a:pt x="300240" y="4673600"/>
                  </a:lnTo>
                  <a:lnTo>
                    <a:pt x="329996" y="4699000"/>
                  </a:lnTo>
                  <a:lnTo>
                    <a:pt x="360273" y="4724400"/>
                  </a:lnTo>
                  <a:lnTo>
                    <a:pt x="391071" y="4762500"/>
                  </a:lnTo>
                  <a:lnTo>
                    <a:pt x="422376" y="4787900"/>
                  </a:lnTo>
                  <a:lnTo>
                    <a:pt x="454177" y="4813300"/>
                  </a:lnTo>
                  <a:lnTo>
                    <a:pt x="486486" y="4851400"/>
                  </a:lnTo>
                  <a:lnTo>
                    <a:pt x="519277" y="4876800"/>
                  </a:lnTo>
                  <a:lnTo>
                    <a:pt x="552564" y="4902200"/>
                  </a:lnTo>
                  <a:lnTo>
                    <a:pt x="586346" y="4940300"/>
                  </a:lnTo>
                  <a:lnTo>
                    <a:pt x="620598" y="4965700"/>
                  </a:lnTo>
                  <a:lnTo>
                    <a:pt x="690524" y="5016500"/>
                  </a:lnTo>
                  <a:lnTo>
                    <a:pt x="762330" y="5067300"/>
                  </a:lnTo>
                  <a:lnTo>
                    <a:pt x="835964" y="5118100"/>
                  </a:lnTo>
                  <a:lnTo>
                    <a:pt x="911402" y="5168900"/>
                  </a:lnTo>
                  <a:lnTo>
                    <a:pt x="988606" y="5219700"/>
                  </a:lnTo>
                  <a:lnTo>
                    <a:pt x="1067523" y="5270500"/>
                  </a:lnTo>
                  <a:lnTo>
                    <a:pt x="1189062" y="5346700"/>
                  </a:lnTo>
                  <a:lnTo>
                    <a:pt x="1230401" y="5359400"/>
                  </a:lnTo>
                  <a:lnTo>
                    <a:pt x="1356817" y="5435600"/>
                  </a:lnTo>
                  <a:lnTo>
                    <a:pt x="1399743" y="5448300"/>
                  </a:lnTo>
                  <a:lnTo>
                    <a:pt x="1486750" y="5499100"/>
                  </a:lnTo>
                  <a:lnTo>
                    <a:pt x="1530832" y="5511800"/>
                  </a:lnTo>
                  <a:lnTo>
                    <a:pt x="1575269" y="5537200"/>
                  </a:lnTo>
                  <a:lnTo>
                    <a:pt x="1620088" y="5549900"/>
                  </a:lnTo>
                  <a:lnTo>
                    <a:pt x="1665262" y="5575300"/>
                  </a:lnTo>
                  <a:lnTo>
                    <a:pt x="1710804" y="5588000"/>
                  </a:lnTo>
                  <a:lnTo>
                    <a:pt x="1756689" y="5613400"/>
                  </a:lnTo>
                  <a:lnTo>
                    <a:pt x="1849513" y="5638800"/>
                  </a:lnTo>
                  <a:lnTo>
                    <a:pt x="1896440" y="5664200"/>
                  </a:lnTo>
                  <a:lnTo>
                    <a:pt x="2039226" y="5702300"/>
                  </a:lnTo>
                  <a:lnTo>
                    <a:pt x="2087473" y="5727700"/>
                  </a:lnTo>
                  <a:lnTo>
                    <a:pt x="2689974" y="5880100"/>
                  </a:lnTo>
                  <a:lnTo>
                    <a:pt x="2742006" y="5880100"/>
                  </a:lnTo>
                  <a:lnTo>
                    <a:pt x="2846857" y="5905500"/>
                  </a:lnTo>
                  <a:lnTo>
                    <a:pt x="2899651" y="5905500"/>
                  </a:lnTo>
                  <a:lnTo>
                    <a:pt x="3005988" y="5930900"/>
                  </a:lnTo>
                  <a:lnTo>
                    <a:pt x="3059519" y="5930900"/>
                  </a:lnTo>
                  <a:lnTo>
                    <a:pt x="3113278" y="5943600"/>
                  </a:lnTo>
                  <a:lnTo>
                    <a:pt x="3167253" y="5943600"/>
                  </a:lnTo>
                  <a:lnTo>
                    <a:pt x="3221469" y="5956300"/>
                  </a:lnTo>
                  <a:lnTo>
                    <a:pt x="3330537" y="5956300"/>
                  </a:lnTo>
                  <a:lnTo>
                    <a:pt x="3385401" y="5969000"/>
                  </a:lnTo>
                  <a:lnTo>
                    <a:pt x="3606825" y="5969000"/>
                  </a:lnTo>
                  <a:lnTo>
                    <a:pt x="3662667" y="5981700"/>
                  </a:lnTo>
                  <a:lnTo>
                    <a:pt x="3887101" y="5981700"/>
                  </a:lnTo>
                  <a:lnTo>
                    <a:pt x="3942943" y="5969000"/>
                  </a:lnTo>
                  <a:lnTo>
                    <a:pt x="4164368" y="5969000"/>
                  </a:lnTo>
                  <a:lnTo>
                    <a:pt x="4219219" y="5956300"/>
                  </a:lnTo>
                  <a:lnTo>
                    <a:pt x="4328299" y="5956300"/>
                  </a:lnTo>
                  <a:lnTo>
                    <a:pt x="4382503" y="5943600"/>
                  </a:lnTo>
                  <a:lnTo>
                    <a:pt x="4436491" y="5943600"/>
                  </a:lnTo>
                  <a:lnTo>
                    <a:pt x="4490250" y="5930900"/>
                  </a:lnTo>
                  <a:lnTo>
                    <a:pt x="4543780" y="5930900"/>
                  </a:lnTo>
                  <a:lnTo>
                    <a:pt x="4650117" y="5905500"/>
                  </a:lnTo>
                  <a:lnTo>
                    <a:pt x="4702924" y="5905500"/>
                  </a:lnTo>
                  <a:lnTo>
                    <a:pt x="4807763" y="5880100"/>
                  </a:lnTo>
                  <a:lnTo>
                    <a:pt x="4859794" y="5880100"/>
                  </a:lnTo>
                  <a:lnTo>
                    <a:pt x="5462308" y="5727700"/>
                  </a:lnTo>
                  <a:lnTo>
                    <a:pt x="5510555" y="5702300"/>
                  </a:lnTo>
                  <a:lnTo>
                    <a:pt x="5653341" y="5664200"/>
                  </a:lnTo>
                  <a:lnTo>
                    <a:pt x="5700268" y="5638800"/>
                  </a:lnTo>
                  <a:lnTo>
                    <a:pt x="5793105" y="5613400"/>
                  </a:lnTo>
                  <a:lnTo>
                    <a:pt x="5838990" y="5588000"/>
                  </a:lnTo>
                  <a:lnTo>
                    <a:pt x="5884532" y="5575300"/>
                  </a:lnTo>
                  <a:lnTo>
                    <a:pt x="5929706" y="5549900"/>
                  </a:lnTo>
                  <a:lnTo>
                    <a:pt x="5974524" y="5537200"/>
                  </a:lnTo>
                  <a:lnTo>
                    <a:pt x="6018962" y="5511800"/>
                  </a:lnTo>
                  <a:lnTo>
                    <a:pt x="6063043" y="5499100"/>
                  </a:lnTo>
                  <a:lnTo>
                    <a:pt x="6150051" y="5448300"/>
                  </a:lnTo>
                  <a:lnTo>
                    <a:pt x="6192977" y="5435600"/>
                  </a:lnTo>
                  <a:lnTo>
                    <a:pt x="6319393" y="5359400"/>
                  </a:lnTo>
                  <a:lnTo>
                    <a:pt x="6360731" y="5346700"/>
                  </a:lnTo>
                  <a:lnTo>
                    <a:pt x="6482283" y="5270500"/>
                  </a:lnTo>
                  <a:lnTo>
                    <a:pt x="6561201" y="5219700"/>
                  </a:lnTo>
                  <a:lnTo>
                    <a:pt x="6638404" y="5168900"/>
                  </a:lnTo>
                  <a:lnTo>
                    <a:pt x="6713842" y="5118100"/>
                  </a:lnTo>
                  <a:lnTo>
                    <a:pt x="6787477" y="5067300"/>
                  </a:lnTo>
                  <a:lnTo>
                    <a:pt x="6859283" y="5016500"/>
                  </a:lnTo>
                  <a:lnTo>
                    <a:pt x="6929221" y="4965700"/>
                  </a:lnTo>
                  <a:lnTo>
                    <a:pt x="6963486" y="4940300"/>
                  </a:lnTo>
                  <a:lnTo>
                    <a:pt x="6997255" y="4902200"/>
                  </a:lnTo>
                  <a:lnTo>
                    <a:pt x="7030542" y="4876800"/>
                  </a:lnTo>
                  <a:lnTo>
                    <a:pt x="7063346" y="4851400"/>
                  </a:lnTo>
                  <a:lnTo>
                    <a:pt x="7095642" y="4813300"/>
                  </a:lnTo>
                  <a:lnTo>
                    <a:pt x="7127456" y="4787900"/>
                  </a:lnTo>
                  <a:lnTo>
                    <a:pt x="7158761" y="4762500"/>
                  </a:lnTo>
                  <a:lnTo>
                    <a:pt x="7189546" y="4724400"/>
                  </a:lnTo>
                  <a:lnTo>
                    <a:pt x="7219836" y="4699000"/>
                  </a:lnTo>
                  <a:lnTo>
                    <a:pt x="7249592" y="4673600"/>
                  </a:lnTo>
                  <a:lnTo>
                    <a:pt x="7278840" y="4635500"/>
                  </a:lnTo>
                  <a:lnTo>
                    <a:pt x="7307554" y="4610100"/>
                  </a:lnTo>
                  <a:lnTo>
                    <a:pt x="7335736" y="4572000"/>
                  </a:lnTo>
                  <a:lnTo>
                    <a:pt x="7363384" y="4546600"/>
                  </a:lnTo>
                  <a:lnTo>
                    <a:pt x="7390498" y="4508500"/>
                  </a:lnTo>
                  <a:lnTo>
                    <a:pt x="7417067" y="4483100"/>
                  </a:lnTo>
                  <a:lnTo>
                    <a:pt x="7443089" y="4445000"/>
                  </a:lnTo>
                  <a:lnTo>
                    <a:pt x="7468552" y="4419600"/>
                  </a:lnTo>
                  <a:lnTo>
                    <a:pt x="7493457" y="4381500"/>
                  </a:lnTo>
                  <a:lnTo>
                    <a:pt x="7517803" y="4356100"/>
                  </a:lnTo>
                  <a:lnTo>
                    <a:pt x="7541577" y="4318000"/>
                  </a:lnTo>
                  <a:lnTo>
                    <a:pt x="7553325" y="4305300"/>
                  </a:lnTo>
                  <a:lnTo>
                    <a:pt x="7553325" y="1676400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3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387195"/>
              <a:ext cx="7553325" cy="6019800"/>
            </a:xfrm>
            <a:custGeom>
              <a:avLst/>
              <a:gdLst/>
              <a:ahLst/>
              <a:cxnLst/>
              <a:rect l="l" t="t" r="r" b="b"/>
              <a:pathLst>
                <a:path w="7553325" h="6019800">
                  <a:moveTo>
                    <a:pt x="7553312" y="1790700"/>
                  </a:moveTo>
                  <a:lnTo>
                    <a:pt x="7540053" y="1765300"/>
                  </a:lnTo>
                  <a:lnTo>
                    <a:pt x="7517701" y="1727200"/>
                  </a:lnTo>
                  <a:lnTo>
                    <a:pt x="7494791" y="1701800"/>
                  </a:lnTo>
                  <a:lnTo>
                    <a:pt x="7471308" y="1663700"/>
                  </a:lnTo>
                  <a:lnTo>
                    <a:pt x="7447267" y="1625600"/>
                  </a:lnTo>
                  <a:lnTo>
                    <a:pt x="7422667" y="1600200"/>
                  </a:lnTo>
                  <a:lnTo>
                    <a:pt x="7397521" y="1562100"/>
                  </a:lnTo>
                  <a:lnTo>
                    <a:pt x="7371829" y="1524000"/>
                  </a:lnTo>
                  <a:lnTo>
                    <a:pt x="7345591" y="1498600"/>
                  </a:lnTo>
                  <a:lnTo>
                    <a:pt x="7318832" y="1460500"/>
                  </a:lnTo>
                  <a:lnTo>
                    <a:pt x="7291527" y="1435100"/>
                  </a:lnTo>
                  <a:lnTo>
                    <a:pt x="7263689" y="1397000"/>
                  </a:lnTo>
                  <a:lnTo>
                    <a:pt x="7235330" y="1371600"/>
                  </a:lnTo>
                  <a:lnTo>
                    <a:pt x="7206450" y="1333500"/>
                  </a:lnTo>
                  <a:lnTo>
                    <a:pt x="7177062" y="1308100"/>
                  </a:lnTo>
                  <a:lnTo>
                    <a:pt x="7147166" y="1270000"/>
                  </a:lnTo>
                  <a:lnTo>
                    <a:pt x="7116750" y="1244600"/>
                  </a:lnTo>
                  <a:lnTo>
                    <a:pt x="7085838" y="1206500"/>
                  </a:lnTo>
                  <a:lnTo>
                    <a:pt x="7054431" y="1181100"/>
                  </a:lnTo>
                  <a:lnTo>
                    <a:pt x="7022528" y="1155700"/>
                  </a:lnTo>
                  <a:lnTo>
                    <a:pt x="6990143" y="1117600"/>
                  </a:lnTo>
                  <a:lnTo>
                    <a:pt x="6957276" y="1092200"/>
                  </a:lnTo>
                  <a:lnTo>
                    <a:pt x="6923913" y="1066800"/>
                  </a:lnTo>
                  <a:lnTo>
                    <a:pt x="6890093" y="1041400"/>
                  </a:lnTo>
                  <a:lnTo>
                    <a:pt x="6855790" y="1003300"/>
                  </a:lnTo>
                  <a:lnTo>
                    <a:pt x="6821030" y="977900"/>
                  </a:lnTo>
                  <a:lnTo>
                    <a:pt x="6750113" y="927100"/>
                  </a:lnTo>
                  <a:lnTo>
                    <a:pt x="6677406" y="876300"/>
                  </a:lnTo>
                  <a:lnTo>
                    <a:pt x="6640373" y="838200"/>
                  </a:lnTo>
                  <a:lnTo>
                    <a:pt x="6602908" y="812800"/>
                  </a:lnTo>
                  <a:lnTo>
                    <a:pt x="6526670" y="762000"/>
                  </a:lnTo>
                  <a:lnTo>
                    <a:pt x="6448730" y="711200"/>
                  </a:lnTo>
                  <a:lnTo>
                    <a:pt x="6409131" y="698500"/>
                  </a:lnTo>
                  <a:lnTo>
                    <a:pt x="6328702" y="647700"/>
                  </a:lnTo>
                  <a:lnTo>
                    <a:pt x="6205055" y="571500"/>
                  </a:lnTo>
                  <a:lnTo>
                    <a:pt x="6163043" y="558800"/>
                  </a:lnTo>
                  <a:lnTo>
                    <a:pt x="6077877" y="508000"/>
                  </a:lnTo>
                  <a:lnTo>
                    <a:pt x="6034722" y="495300"/>
                  </a:lnTo>
                  <a:lnTo>
                    <a:pt x="5947321" y="444500"/>
                  </a:lnTo>
                  <a:lnTo>
                    <a:pt x="5903061" y="431800"/>
                  </a:lnTo>
                  <a:lnTo>
                    <a:pt x="5858446" y="406400"/>
                  </a:lnTo>
                  <a:lnTo>
                    <a:pt x="5813476" y="393700"/>
                  </a:lnTo>
                  <a:lnTo>
                    <a:pt x="5768162" y="368300"/>
                  </a:lnTo>
                  <a:lnTo>
                    <a:pt x="5676493" y="342900"/>
                  </a:lnTo>
                  <a:lnTo>
                    <a:pt x="5630151" y="317500"/>
                  </a:lnTo>
                  <a:lnTo>
                    <a:pt x="5536476" y="292100"/>
                  </a:lnTo>
                  <a:lnTo>
                    <a:pt x="5489143" y="266700"/>
                  </a:lnTo>
                  <a:lnTo>
                    <a:pt x="5345277" y="228600"/>
                  </a:lnTo>
                  <a:lnTo>
                    <a:pt x="5296700" y="203200"/>
                  </a:lnTo>
                  <a:lnTo>
                    <a:pt x="4948491" y="114300"/>
                  </a:lnTo>
                  <a:lnTo>
                    <a:pt x="4897628" y="114300"/>
                  </a:lnTo>
                  <a:lnTo>
                    <a:pt x="4743475" y="76200"/>
                  </a:lnTo>
                  <a:lnTo>
                    <a:pt x="4691583" y="76200"/>
                  </a:lnTo>
                  <a:lnTo>
                    <a:pt x="4587049" y="50800"/>
                  </a:lnTo>
                  <a:lnTo>
                    <a:pt x="4534433" y="50800"/>
                  </a:lnTo>
                  <a:lnTo>
                    <a:pt x="4481576" y="38100"/>
                  </a:lnTo>
                  <a:lnTo>
                    <a:pt x="4428477" y="38100"/>
                  </a:lnTo>
                  <a:lnTo>
                    <a:pt x="4375162" y="25400"/>
                  </a:lnTo>
                  <a:lnTo>
                    <a:pt x="4321632" y="25400"/>
                  </a:lnTo>
                  <a:lnTo>
                    <a:pt x="4267886" y="12700"/>
                  </a:lnTo>
                  <a:lnTo>
                    <a:pt x="4159745" y="12700"/>
                  </a:lnTo>
                  <a:lnTo>
                    <a:pt x="4105376" y="0"/>
                  </a:lnTo>
                  <a:lnTo>
                    <a:pt x="3444849" y="0"/>
                  </a:lnTo>
                  <a:lnTo>
                    <a:pt x="3390481" y="12700"/>
                  </a:lnTo>
                  <a:lnTo>
                    <a:pt x="3282340" y="12700"/>
                  </a:lnTo>
                  <a:lnTo>
                    <a:pt x="3228594" y="25400"/>
                  </a:lnTo>
                  <a:lnTo>
                    <a:pt x="3175050" y="25400"/>
                  </a:lnTo>
                  <a:lnTo>
                    <a:pt x="3121736" y="38100"/>
                  </a:lnTo>
                  <a:lnTo>
                    <a:pt x="3068650" y="38100"/>
                  </a:lnTo>
                  <a:lnTo>
                    <a:pt x="3015792" y="50800"/>
                  </a:lnTo>
                  <a:lnTo>
                    <a:pt x="2963164" y="50800"/>
                  </a:lnTo>
                  <a:lnTo>
                    <a:pt x="2858630" y="76200"/>
                  </a:lnTo>
                  <a:lnTo>
                    <a:pt x="2806738" y="76200"/>
                  </a:lnTo>
                  <a:lnTo>
                    <a:pt x="2652585" y="114300"/>
                  </a:lnTo>
                  <a:lnTo>
                    <a:pt x="2601722" y="114300"/>
                  </a:lnTo>
                  <a:lnTo>
                    <a:pt x="2253513" y="203200"/>
                  </a:lnTo>
                  <a:lnTo>
                    <a:pt x="2204936" y="228600"/>
                  </a:lnTo>
                  <a:lnTo>
                    <a:pt x="2061057" y="266700"/>
                  </a:lnTo>
                  <a:lnTo>
                    <a:pt x="2013737" y="292100"/>
                  </a:lnTo>
                  <a:lnTo>
                    <a:pt x="1920049" y="317500"/>
                  </a:lnTo>
                  <a:lnTo>
                    <a:pt x="1873707" y="342900"/>
                  </a:lnTo>
                  <a:lnTo>
                    <a:pt x="1782038" y="368300"/>
                  </a:lnTo>
                  <a:lnTo>
                    <a:pt x="1736725" y="393700"/>
                  </a:lnTo>
                  <a:lnTo>
                    <a:pt x="1691754" y="406400"/>
                  </a:lnTo>
                  <a:lnTo>
                    <a:pt x="1647139" y="431800"/>
                  </a:lnTo>
                  <a:lnTo>
                    <a:pt x="1602879" y="444500"/>
                  </a:lnTo>
                  <a:lnTo>
                    <a:pt x="1515465" y="495300"/>
                  </a:lnTo>
                  <a:lnTo>
                    <a:pt x="1472311" y="508000"/>
                  </a:lnTo>
                  <a:lnTo>
                    <a:pt x="1387144" y="558800"/>
                  </a:lnTo>
                  <a:lnTo>
                    <a:pt x="1345145" y="571500"/>
                  </a:lnTo>
                  <a:lnTo>
                    <a:pt x="1221473" y="647700"/>
                  </a:lnTo>
                  <a:lnTo>
                    <a:pt x="1141044" y="698500"/>
                  </a:lnTo>
                  <a:lnTo>
                    <a:pt x="1101445" y="711200"/>
                  </a:lnTo>
                  <a:lnTo>
                    <a:pt x="1023505" y="762000"/>
                  </a:lnTo>
                  <a:lnTo>
                    <a:pt x="947267" y="812800"/>
                  </a:lnTo>
                  <a:lnTo>
                    <a:pt x="909802" y="838200"/>
                  </a:lnTo>
                  <a:lnTo>
                    <a:pt x="872769" y="876300"/>
                  </a:lnTo>
                  <a:lnTo>
                    <a:pt x="800049" y="927100"/>
                  </a:lnTo>
                  <a:lnTo>
                    <a:pt x="729145" y="977900"/>
                  </a:lnTo>
                  <a:lnTo>
                    <a:pt x="694372" y="1003300"/>
                  </a:lnTo>
                  <a:lnTo>
                    <a:pt x="660082" y="1041400"/>
                  </a:lnTo>
                  <a:lnTo>
                    <a:pt x="626249" y="1066800"/>
                  </a:lnTo>
                  <a:lnTo>
                    <a:pt x="592899" y="1092200"/>
                  </a:lnTo>
                  <a:lnTo>
                    <a:pt x="560019" y="1117600"/>
                  </a:lnTo>
                  <a:lnTo>
                    <a:pt x="527634" y="1155700"/>
                  </a:lnTo>
                  <a:lnTo>
                    <a:pt x="495731" y="1181100"/>
                  </a:lnTo>
                  <a:lnTo>
                    <a:pt x="464324" y="1206500"/>
                  </a:lnTo>
                  <a:lnTo>
                    <a:pt x="433412" y="1244600"/>
                  </a:lnTo>
                  <a:lnTo>
                    <a:pt x="402996" y="1270000"/>
                  </a:lnTo>
                  <a:lnTo>
                    <a:pt x="373100" y="1308100"/>
                  </a:lnTo>
                  <a:lnTo>
                    <a:pt x="343700" y="1333500"/>
                  </a:lnTo>
                  <a:lnTo>
                    <a:pt x="314820" y="1371600"/>
                  </a:lnTo>
                  <a:lnTo>
                    <a:pt x="286461" y="1397000"/>
                  </a:lnTo>
                  <a:lnTo>
                    <a:pt x="258635" y="1435100"/>
                  </a:lnTo>
                  <a:lnTo>
                    <a:pt x="231330" y="1460500"/>
                  </a:lnTo>
                  <a:lnTo>
                    <a:pt x="204558" y="1498600"/>
                  </a:lnTo>
                  <a:lnTo>
                    <a:pt x="178320" y="1524000"/>
                  </a:lnTo>
                  <a:lnTo>
                    <a:pt x="152628" y="1562100"/>
                  </a:lnTo>
                  <a:lnTo>
                    <a:pt x="127482" y="1600200"/>
                  </a:lnTo>
                  <a:lnTo>
                    <a:pt x="102882" y="1625600"/>
                  </a:lnTo>
                  <a:lnTo>
                    <a:pt x="78841" y="1663700"/>
                  </a:lnTo>
                  <a:lnTo>
                    <a:pt x="55359" y="1701800"/>
                  </a:lnTo>
                  <a:lnTo>
                    <a:pt x="32448" y="1727200"/>
                  </a:lnTo>
                  <a:lnTo>
                    <a:pt x="10096" y="1765300"/>
                  </a:lnTo>
                  <a:lnTo>
                    <a:pt x="0" y="1778000"/>
                  </a:lnTo>
                  <a:lnTo>
                    <a:pt x="0" y="4343400"/>
                  </a:lnTo>
                  <a:lnTo>
                    <a:pt x="10096" y="4356100"/>
                  </a:lnTo>
                  <a:lnTo>
                    <a:pt x="32448" y="4394200"/>
                  </a:lnTo>
                  <a:lnTo>
                    <a:pt x="55359" y="4432300"/>
                  </a:lnTo>
                  <a:lnTo>
                    <a:pt x="78841" y="4457700"/>
                  </a:lnTo>
                  <a:lnTo>
                    <a:pt x="102882" y="4495800"/>
                  </a:lnTo>
                  <a:lnTo>
                    <a:pt x="127482" y="4533900"/>
                  </a:lnTo>
                  <a:lnTo>
                    <a:pt x="152628" y="4559300"/>
                  </a:lnTo>
                  <a:lnTo>
                    <a:pt x="178320" y="4597400"/>
                  </a:lnTo>
                  <a:lnTo>
                    <a:pt x="204558" y="4622800"/>
                  </a:lnTo>
                  <a:lnTo>
                    <a:pt x="231330" y="4660900"/>
                  </a:lnTo>
                  <a:lnTo>
                    <a:pt x="258635" y="4699000"/>
                  </a:lnTo>
                  <a:lnTo>
                    <a:pt x="286461" y="4724400"/>
                  </a:lnTo>
                  <a:lnTo>
                    <a:pt x="314820" y="4762500"/>
                  </a:lnTo>
                  <a:lnTo>
                    <a:pt x="343700" y="4787900"/>
                  </a:lnTo>
                  <a:lnTo>
                    <a:pt x="373100" y="4826000"/>
                  </a:lnTo>
                  <a:lnTo>
                    <a:pt x="402996" y="4851400"/>
                  </a:lnTo>
                  <a:lnTo>
                    <a:pt x="433412" y="4876800"/>
                  </a:lnTo>
                  <a:lnTo>
                    <a:pt x="464324" y="4914900"/>
                  </a:lnTo>
                  <a:lnTo>
                    <a:pt x="495731" y="4940300"/>
                  </a:lnTo>
                  <a:lnTo>
                    <a:pt x="527634" y="4978400"/>
                  </a:lnTo>
                  <a:lnTo>
                    <a:pt x="560019" y="5003800"/>
                  </a:lnTo>
                  <a:lnTo>
                    <a:pt x="592899" y="5029200"/>
                  </a:lnTo>
                  <a:lnTo>
                    <a:pt x="626249" y="5054600"/>
                  </a:lnTo>
                  <a:lnTo>
                    <a:pt x="660082" y="5092700"/>
                  </a:lnTo>
                  <a:lnTo>
                    <a:pt x="729145" y="5143500"/>
                  </a:lnTo>
                  <a:lnTo>
                    <a:pt x="800049" y="5194300"/>
                  </a:lnTo>
                  <a:lnTo>
                    <a:pt x="836193" y="5232400"/>
                  </a:lnTo>
                  <a:lnTo>
                    <a:pt x="909802" y="5283200"/>
                  </a:lnTo>
                  <a:lnTo>
                    <a:pt x="985177" y="5334000"/>
                  </a:lnTo>
                  <a:lnTo>
                    <a:pt x="1062266" y="5384800"/>
                  </a:lnTo>
                  <a:lnTo>
                    <a:pt x="1141044" y="5435600"/>
                  </a:lnTo>
                  <a:lnTo>
                    <a:pt x="1181061" y="5461000"/>
                  </a:lnTo>
                  <a:lnTo>
                    <a:pt x="1221473" y="5473700"/>
                  </a:lnTo>
                  <a:lnTo>
                    <a:pt x="1345145" y="5549900"/>
                  </a:lnTo>
                  <a:lnTo>
                    <a:pt x="1387144" y="5575300"/>
                  </a:lnTo>
                  <a:lnTo>
                    <a:pt x="1429537" y="5588000"/>
                  </a:lnTo>
                  <a:lnTo>
                    <a:pt x="1515465" y="5638800"/>
                  </a:lnTo>
                  <a:lnTo>
                    <a:pt x="1558988" y="5651500"/>
                  </a:lnTo>
                  <a:lnTo>
                    <a:pt x="1602879" y="5676900"/>
                  </a:lnTo>
                  <a:lnTo>
                    <a:pt x="1647139" y="5689600"/>
                  </a:lnTo>
                  <a:lnTo>
                    <a:pt x="1691754" y="5715000"/>
                  </a:lnTo>
                  <a:lnTo>
                    <a:pt x="1736725" y="5727700"/>
                  </a:lnTo>
                  <a:lnTo>
                    <a:pt x="1782038" y="5753100"/>
                  </a:lnTo>
                  <a:lnTo>
                    <a:pt x="1827707" y="5765800"/>
                  </a:lnTo>
                  <a:lnTo>
                    <a:pt x="1873707" y="5791200"/>
                  </a:lnTo>
                  <a:lnTo>
                    <a:pt x="1966722" y="5816600"/>
                  </a:lnTo>
                  <a:lnTo>
                    <a:pt x="2013737" y="5842000"/>
                  </a:lnTo>
                  <a:lnTo>
                    <a:pt x="2156663" y="5880100"/>
                  </a:lnTo>
                  <a:lnTo>
                    <a:pt x="2204936" y="5905500"/>
                  </a:lnTo>
                  <a:lnTo>
                    <a:pt x="2652585" y="6019800"/>
                  </a:lnTo>
                  <a:lnTo>
                    <a:pt x="4897628" y="6019800"/>
                  </a:lnTo>
                  <a:lnTo>
                    <a:pt x="5345277" y="5905500"/>
                  </a:lnTo>
                  <a:lnTo>
                    <a:pt x="5393537" y="5880100"/>
                  </a:lnTo>
                  <a:lnTo>
                    <a:pt x="5536476" y="5842000"/>
                  </a:lnTo>
                  <a:lnTo>
                    <a:pt x="5583479" y="5816600"/>
                  </a:lnTo>
                  <a:lnTo>
                    <a:pt x="5676493" y="5791200"/>
                  </a:lnTo>
                  <a:lnTo>
                    <a:pt x="5722493" y="5765800"/>
                  </a:lnTo>
                  <a:lnTo>
                    <a:pt x="5768162" y="5753100"/>
                  </a:lnTo>
                  <a:lnTo>
                    <a:pt x="5813476" y="5727700"/>
                  </a:lnTo>
                  <a:lnTo>
                    <a:pt x="5858446" y="5715000"/>
                  </a:lnTo>
                  <a:lnTo>
                    <a:pt x="5903061" y="5689600"/>
                  </a:lnTo>
                  <a:lnTo>
                    <a:pt x="5947321" y="5676900"/>
                  </a:lnTo>
                  <a:lnTo>
                    <a:pt x="5991212" y="5651500"/>
                  </a:lnTo>
                  <a:lnTo>
                    <a:pt x="6034722" y="5638800"/>
                  </a:lnTo>
                  <a:lnTo>
                    <a:pt x="6120650" y="5588000"/>
                  </a:lnTo>
                  <a:lnTo>
                    <a:pt x="6163043" y="5575300"/>
                  </a:lnTo>
                  <a:lnTo>
                    <a:pt x="6205055" y="5549900"/>
                  </a:lnTo>
                  <a:lnTo>
                    <a:pt x="6328702" y="5473700"/>
                  </a:lnTo>
                  <a:lnTo>
                    <a:pt x="6369126" y="5461000"/>
                  </a:lnTo>
                  <a:lnTo>
                    <a:pt x="6409131" y="5435600"/>
                  </a:lnTo>
                  <a:lnTo>
                    <a:pt x="6487909" y="5384800"/>
                  </a:lnTo>
                  <a:lnTo>
                    <a:pt x="6564998" y="5334000"/>
                  </a:lnTo>
                  <a:lnTo>
                    <a:pt x="6640373" y="5283200"/>
                  </a:lnTo>
                  <a:lnTo>
                    <a:pt x="6713982" y="5232400"/>
                  </a:lnTo>
                  <a:lnTo>
                    <a:pt x="6750113" y="5194300"/>
                  </a:lnTo>
                  <a:lnTo>
                    <a:pt x="6821030" y="5143500"/>
                  </a:lnTo>
                  <a:lnTo>
                    <a:pt x="6890093" y="5092700"/>
                  </a:lnTo>
                  <a:lnTo>
                    <a:pt x="6923913" y="5054600"/>
                  </a:lnTo>
                  <a:lnTo>
                    <a:pt x="6957276" y="5029200"/>
                  </a:lnTo>
                  <a:lnTo>
                    <a:pt x="6990143" y="5003800"/>
                  </a:lnTo>
                  <a:lnTo>
                    <a:pt x="7022528" y="4978400"/>
                  </a:lnTo>
                  <a:lnTo>
                    <a:pt x="7054431" y="4940300"/>
                  </a:lnTo>
                  <a:lnTo>
                    <a:pt x="7085838" y="4914900"/>
                  </a:lnTo>
                  <a:lnTo>
                    <a:pt x="7116750" y="4876800"/>
                  </a:lnTo>
                  <a:lnTo>
                    <a:pt x="7147166" y="4851400"/>
                  </a:lnTo>
                  <a:lnTo>
                    <a:pt x="7177062" y="4826000"/>
                  </a:lnTo>
                  <a:lnTo>
                    <a:pt x="7206450" y="4787900"/>
                  </a:lnTo>
                  <a:lnTo>
                    <a:pt x="7235330" y="4762500"/>
                  </a:lnTo>
                  <a:lnTo>
                    <a:pt x="7263689" y="4724400"/>
                  </a:lnTo>
                  <a:lnTo>
                    <a:pt x="7291527" y="4699000"/>
                  </a:lnTo>
                  <a:lnTo>
                    <a:pt x="7318832" y="4660900"/>
                  </a:lnTo>
                  <a:lnTo>
                    <a:pt x="7345591" y="4622800"/>
                  </a:lnTo>
                  <a:lnTo>
                    <a:pt x="7371829" y="4597400"/>
                  </a:lnTo>
                  <a:lnTo>
                    <a:pt x="7397521" y="4559300"/>
                  </a:lnTo>
                  <a:lnTo>
                    <a:pt x="7422667" y="4533900"/>
                  </a:lnTo>
                  <a:lnTo>
                    <a:pt x="7447267" y="4495800"/>
                  </a:lnTo>
                  <a:lnTo>
                    <a:pt x="7471308" y="4457700"/>
                  </a:lnTo>
                  <a:lnTo>
                    <a:pt x="7494791" y="4432300"/>
                  </a:lnTo>
                  <a:lnTo>
                    <a:pt x="7517701" y="4394200"/>
                  </a:lnTo>
                  <a:lnTo>
                    <a:pt x="7540053" y="4356100"/>
                  </a:lnTo>
                  <a:lnTo>
                    <a:pt x="7553312" y="4343400"/>
                  </a:lnTo>
                  <a:lnTo>
                    <a:pt x="7553312" y="17907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793954"/>
            <a:ext cx="901820" cy="90261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4960" y="3829849"/>
            <a:ext cx="76230" cy="76230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895013" y="433373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95013" y="450526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95013" y="467678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5013" y="484830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5013" y="501982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5013" y="519134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4960" y="5660418"/>
            <a:ext cx="76230" cy="7623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61897" y="606960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61897" y="624112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61897" y="641264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61897" y="658417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08059" y="5660418"/>
            <a:ext cx="76231" cy="76230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041103" y="4194555"/>
            <a:ext cx="2600960" cy="1071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55675">
              <a:lnSpc>
                <a:spcPct val="118000"/>
              </a:lnSpc>
              <a:spcBef>
                <a:spcPts val="10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Savoir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capter</a:t>
            </a:r>
            <a:r>
              <a:rPr sz="1000" spc="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audience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Savoir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analyser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audience</a:t>
            </a:r>
            <a:endParaRPr sz="1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Connaitre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différents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type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prise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parole</a:t>
            </a:r>
            <a:endParaRPr sz="1000">
              <a:latin typeface="Arial MT"/>
              <a:cs typeface="Arial MT"/>
            </a:endParaRPr>
          </a:p>
          <a:p>
            <a:pPr marL="12700" marR="784860">
              <a:lnSpc>
                <a:spcPct val="112999"/>
              </a:lnSpc>
              <a:spcBef>
                <a:spcPts val="3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Écrire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speechadapté</a:t>
            </a:r>
            <a:r>
              <a:rPr sz="1000" spc="50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Adapter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langage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non-verbal Maitriser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l’art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du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verbe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90273" y="5544820"/>
            <a:ext cx="11976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2938"/>
                </a:solidFill>
                <a:latin typeface="Calibri"/>
                <a:cs typeface="Calibri"/>
              </a:rPr>
              <a:t>EVALUATION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270589" y="616805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4" y="0"/>
                </a:moveTo>
                <a:lnTo>
                  <a:pt x="0" y="0"/>
                </a:lnTo>
                <a:lnTo>
                  <a:pt x="0" y="38114"/>
                </a:lnTo>
                <a:lnTo>
                  <a:pt x="38114" y="38114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390102" y="6075171"/>
            <a:ext cx="15220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Exercice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Média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Training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61897" y="740366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081410" y="7263891"/>
            <a:ext cx="2843530" cy="2631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6530">
              <a:lnSpc>
                <a:spcPct val="118000"/>
              </a:lnSpc>
              <a:spcBef>
                <a:spcPts val="10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Comment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peut-on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conquérir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audience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sans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placer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mot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?</a:t>
            </a:r>
            <a:endParaRPr sz="1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Laisser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une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impression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mémorable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travers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nos</a:t>
            </a:r>
            <a:endParaRPr sz="1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gestes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notre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posture.</a:t>
            </a:r>
            <a:endParaRPr sz="1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Les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différents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types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prise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</a:t>
            </a:r>
            <a:r>
              <a:rPr sz="1000" b="1" spc="-4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parole</a:t>
            </a:r>
            <a:endParaRPr sz="100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Savoir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pourquoi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on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prend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parole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adapter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endParaRPr sz="1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discours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enfonction.</a:t>
            </a:r>
            <a:endParaRPr sz="1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Parler</a:t>
            </a:r>
            <a:r>
              <a:rPr sz="1000" b="1" spc="-4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aux</a:t>
            </a:r>
            <a:r>
              <a:rPr sz="1000" b="1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médias</a:t>
            </a:r>
            <a:r>
              <a:rPr sz="1000" b="1" spc="-4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(media</a:t>
            </a:r>
            <a:r>
              <a:rPr sz="1000" b="1" spc="-4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training)</a:t>
            </a:r>
            <a:endParaRPr sz="100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Comment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se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tenir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devant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une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caméra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?</a:t>
            </a:r>
            <a:endParaRPr sz="1000">
              <a:latin typeface="Arial MT"/>
              <a:cs typeface="Arial MT"/>
            </a:endParaRPr>
          </a:p>
          <a:p>
            <a:pPr marL="12700" marR="5080">
              <a:lnSpc>
                <a:spcPct val="108000"/>
              </a:lnSpc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Ne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pas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se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faire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piéger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par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journalistes-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Mener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le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jeu.</a:t>
            </a:r>
            <a:endParaRPr sz="1000">
              <a:latin typeface="Arial MT"/>
              <a:cs typeface="Arial MT"/>
            </a:endParaRPr>
          </a:p>
          <a:p>
            <a:pPr marL="12700" marR="417830">
              <a:lnSpc>
                <a:spcPct val="108000"/>
              </a:lnSpc>
              <a:spcBef>
                <a:spcPts val="12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Comment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se</a:t>
            </a:r>
            <a:r>
              <a:rPr sz="1000" spc="-8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mettre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en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valeur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sans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paraître arrogant.</a:t>
            </a:r>
            <a:endParaRPr sz="1000">
              <a:latin typeface="Arial MT"/>
              <a:cs typeface="Arial MT"/>
            </a:endParaRPr>
          </a:p>
          <a:p>
            <a:pPr marL="12700" marR="509905">
              <a:lnSpc>
                <a:spcPct val="108000"/>
              </a:lnSpc>
              <a:spcBef>
                <a:spcPts val="95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Savoir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adapter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ton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sa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voix,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débit.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yeux,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l’atout</a:t>
            </a:r>
            <a:r>
              <a:rPr sz="1000" spc="-1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clé.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61897" y="774670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61897" y="826127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61897" y="877584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61897" y="894736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61897" y="929040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61897" y="963344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61897" y="9804971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0"/>
                </a:moveTo>
                <a:lnTo>
                  <a:pt x="0" y="0"/>
                </a:lnTo>
                <a:lnTo>
                  <a:pt x="0" y="38115"/>
                </a:lnTo>
                <a:lnTo>
                  <a:pt x="38115" y="38115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3650" y="6841456"/>
            <a:ext cx="76230" cy="76230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672856" y="5544820"/>
            <a:ext cx="1820545" cy="1760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6865">
              <a:lnSpc>
                <a:spcPct val="100000"/>
              </a:lnSpc>
              <a:spcBef>
                <a:spcPts val="100"/>
              </a:spcBef>
            </a:pPr>
            <a:r>
              <a:rPr sz="1600" b="1" spc="50" dirty="0">
                <a:solidFill>
                  <a:srgbClr val="002938"/>
                </a:solidFill>
                <a:latin typeface="Calibri"/>
                <a:cs typeface="Calibri"/>
              </a:rPr>
              <a:t>POUR</a:t>
            </a:r>
            <a:r>
              <a:rPr sz="1600" b="1" spc="240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002938"/>
                </a:solidFill>
                <a:latin typeface="Calibri"/>
                <a:cs typeface="Calibri"/>
              </a:rPr>
              <a:t>QUI</a:t>
            </a:r>
            <a:endParaRPr sz="1600">
              <a:latin typeface="Calibri"/>
              <a:cs typeface="Calibri"/>
            </a:endParaRPr>
          </a:p>
          <a:p>
            <a:pPr marL="420370" marR="5080" algn="just">
              <a:lnSpc>
                <a:spcPct val="112000"/>
              </a:lnSpc>
              <a:spcBef>
                <a:spcPts val="120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Personnalités</a:t>
            </a:r>
            <a:r>
              <a:rPr sz="1000" spc="30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publiques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Responsable</a:t>
            </a:r>
            <a:r>
              <a:rPr sz="1000" spc="9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associatifs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CEO</a:t>
            </a:r>
            <a:endParaRPr sz="1000">
              <a:latin typeface="Arial MT"/>
              <a:cs typeface="Arial MT"/>
            </a:endParaRPr>
          </a:p>
          <a:p>
            <a:pPr marL="420370">
              <a:lnSpc>
                <a:spcPct val="100000"/>
              </a:lnSpc>
              <a:spcBef>
                <a:spcPts val="31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Managers</a:t>
            </a:r>
            <a:endParaRPr sz="1000">
              <a:latin typeface="Arial MT"/>
              <a:cs typeface="Arial MT"/>
            </a:endParaRPr>
          </a:p>
          <a:p>
            <a:pPr marL="415290">
              <a:lnSpc>
                <a:spcPct val="100000"/>
              </a:lnSpc>
              <a:spcBef>
                <a:spcPts val="600"/>
              </a:spcBef>
            </a:pPr>
            <a:r>
              <a:rPr sz="1600" b="1" spc="55" dirty="0">
                <a:solidFill>
                  <a:srgbClr val="002938"/>
                </a:solidFill>
                <a:latin typeface="Calibri"/>
                <a:cs typeface="Calibri"/>
              </a:rPr>
              <a:t>PROGRAMME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Langage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non-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verbal</a:t>
            </a:r>
            <a:endParaRPr sz="1000">
              <a:latin typeface="Roboto"/>
              <a:cs typeface="Roboto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420340" y="740366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4" y="0"/>
                </a:moveTo>
                <a:lnTo>
                  <a:pt x="0" y="0"/>
                </a:lnTo>
                <a:lnTo>
                  <a:pt x="0" y="38115"/>
                </a:lnTo>
                <a:lnTo>
                  <a:pt x="38114" y="38115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20340" y="757518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4" y="0"/>
                </a:moveTo>
                <a:lnTo>
                  <a:pt x="0" y="0"/>
                </a:lnTo>
                <a:lnTo>
                  <a:pt x="0" y="38115"/>
                </a:lnTo>
                <a:lnTo>
                  <a:pt x="38114" y="38115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20340" y="774670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4" y="0"/>
                </a:moveTo>
                <a:lnTo>
                  <a:pt x="0" y="0"/>
                </a:lnTo>
                <a:lnTo>
                  <a:pt x="0" y="38115"/>
                </a:lnTo>
                <a:lnTo>
                  <a:pt x="38114" y="38115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420340" y="8089751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4" y="0"/>
                </a:moveTo>
                <a:lnTo>
                  <a:pt x="0" y="0"/>
                </a:lnTo>
                <a:lnTo>
                  <a:pt x="0" y="38115"/>
                </a:lnTo>
                <a:lnTo>
                  <a:pt x="38114" y="38115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420340" y="826127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4" y="0"/>
                </a:moveTo>
                <a:lnTo>
                  <a:pt x="0" y="0"/>
                </a:lnTo>
                <a:lnTo>
                  <a:pt x="0" y="38115"/>
                </a:lnTo>
                <a:lnTo>
                  <a:pt x="38114" y="38115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420340" y="8775840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4" y="0"/>
                </a:moveTo>
                <a:lnTo>
                  <a:pt x="0" y="0"/>
                </a:lnTo>
                <a:lnTo>
                  <a:pt x="0" y="38115"/>
                </a:lnTo>
                <a:lnTo>
                  <a:pt x="38114" y="38115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420340" y="929040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4" y="0"/>
                </a:moveTo>
                <a:lnTo>
                  <a:pt x="0" y="0"/>
                </a:lnTo>
                <a:lnTo>
                  <a:pt x="0" y="38115"/>
                </a:lnTo>
                <a:lnTo>
                  <a:pt x="38114" y="38115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4131298" y="7138923"/>
            <a:ext cx="3150870" cy="2402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Technique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d’écriture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d’un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speech</a:t>
            </a:r>
            <a:endParaRPr sz="1000">
              <a:latin typeface="Roboto"/>
              <a:cs typeface="Roboto"/>
            </a:endParaRPr>
          </a:p>
          <a:p>
            <a:pPr marL="420370">
              <a:lnSpc>
                <a:spcPct val="100000"/>
              </a:lnSpc>
            </a:pP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Quel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langage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adopter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selon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contexte.</a:t>
            </a:r>
            <a:endParaRPr sz="1000">
              <a:latin typeface="Arial MT"/>
              <a:cs typeface="Arial MT"/>
            </a:endParaRPr>
          </a:p>
          <a:p>
            <a:pPr marL="420370" marR="588010">
              <a:lnSpc>
                <a:spcPct val="108000"/>
              </a:lnSpc>
              <a:spcBef>
                <a:spcPts val="120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contenu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étapes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d’un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speech.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longueur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d’un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speech.</a:t>
            </a:r>
            <a:endParaRPr sz="1000">
              <a:latin typeface="Arial MT"/>
              <a:cs typeface="Arial MT"/>
            </a:endParaRPr>
          </a:p>
          <a:p>
            <a:pPr marL="420370">
              <a:lnSpc>
                <a:spcPct val="100000"/>
              </a:lnSpc>
              <a:spcBef>
                <a:spcPts val="285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Les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astuces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pour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éviter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le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stress-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les</a:t>
            </a:r>
            <a:r>
              <a:rPr sz="1000" b="1" spc="-6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oublis</a:t>
            </a:r>
            <a:endParaRPr sz="1000">
              <a:latin typeface="Roboto"/>
              <a:cs typeface="Roboto"/>
            </a:endParaRPr>
          </a:p>
          <a:p>
            <a:pPr marL="420370" marR="1383665">
              <a:lnSpc>
                <a:spcPct val="108000"/>
              </a:lnSpc>
              <a:spcBef>
                <a:spcPts val="2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Technique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derelaxation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Se</a:t>
            </a:r>
            <a:r>
              <a:rPr sz="1000" spc="-9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souvenir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texte</a:t>
            </a:r>
            <a:endParaRPr sz="1000">
              <a:latin typeface="Arial MT"/>
              <a:cs typeface="Arial MT"/>
            </a:endParaRPr>
          </a:p>
          <a:p>
            <a:pPr marL="420370" marR="1133475">
              <a:lnSpc>
                <a:spcPct val="115999"/>
              </a:lnSpc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Les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7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C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la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prise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parole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Dress</a:t>
            </a:r>
            <a:r>
              <a:rPr sz="1000" b="1" spc="-4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code</a:t>
            </a:r>
            <a:endParaRPr sz="1000">
              <a:latin typeface="Roboto"/>
              <a:cs typeface="Roboto"/>
            </a:endParaRPr>
          </a:p>
          <a:p>
            <a:pPr marL="420370">
              <a:lnSpc>
                <a:spcPct val="100000"/>
              </a:lnSpc>
              <a:spcBef>
                <a:spcPts val="12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S’habiller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en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fonction</a:t>
            </a:r>
            <a:r>
              <a:rPr sz="1000" spc="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son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audience</a:t>
            </a:r>
            <a:r>
              <a:rPr sz="1000" spc="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est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art</a:t>
            </a:r>
            <a:endParaRPr sz="1000">
              <a:latin typeface="Arial MT"/>
              <a:cs typeface="Arial MT"/>
            </a:endParaRPr>
          </a:p>
          <a:p>
            <a:pPr marL="420370" marR="5080">
              <a:lnSpc>
                <a:spcPct val="108000"/>
              </a:lnSpc>
              <a:spcBef>
                <a:spcPts val="9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que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plus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grands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ont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maitrisé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afin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conquérir leur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audience.</a:t>
            </a:r>
            <a:endParaRPr sz="1000">
              <a:latin typeface="Arial MT"/>
              <a:cs typeface="Arial MT"/>
            </a:endParaRPr>
          </a:p>
          <a:p>
            <a:pPr marL="420370" marR="234950" indent="26670">
              <a:lnSpc>
                <a:spcPct val="110000"/>
              </a:lnSpc>
              <a:spcBef>
                <a:spcPts val="7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L’importance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tenue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vestimentaire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ce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qu’elle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ditsur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nous.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0" y="3444187"/>
            <a:ext cx="7553325" cy="9525"/>
          </a:xfrm>
          <a:custGeom>
            <a:avLst/>
            <a:gdLst/>
            <a:ahLst/>
            <a:cxnLst/>
            <a:rect l="l" t="t" r="r" b="b"/>
            <a:pathLst>
              <a:path w="7553325" h="9525">
                <a:moveTo>
                  <a:pt x="7553325" y="0"/>
                </a:moveTo>
                <a:lnTo>
                  <a:pt x="0" y="0"/>
                </a:lnTo>
                <a:lnTo>
                  <a:pt x="0" y="9518"/>
                </a:lnTo>
                <a:lnTo>
                  <a:pt x="7553325" y="9518"/>
                </a:lnTo>
                <a:lnTo>
                  <a:pt x="7553325" y="0"/>
                </a:lnTo>
                <a:close/>
              </a:path>
            </a:pathLst>
          </a:custGeom>
          <a:solidFill>
            <a:srgbClr val="000000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635055" y="5792622"/>
            <a:ext cx="2918460" cy="4904105"/>
          </a:xfrm>
          <a:custGeom>
            <a:avLst/>
            <a:gdLst/>
            <a:ahLst/>
            <a:cxnLst/>
            <a:rect l="l" t="t" r="r" b="b"/>
            <a:pathLst>
              <a:path w="2918459" h="4904105">
                <a:moveTo>
                  <a:pt x="1285621" y="4903952"/>
                </a:moveTo>
                <a:lnTo>
                  <a:pt x="1251115" y="4876597"/>
                </a:lnTo>
                <a:lnTo>
                  <a:pt x="1217155" y="4846358"/>
                </a:lnTo>
                <a:lnTo>
                  <a:pt x="1184960" y="4814201"/>
                </a:lnTo>
                <a:lnTo>
                  <a:pt x="1154607" y="4780216"/>
                </a:lnTo>
                <a:lnTo>
                  <a:pt x="1126197" y="4744466"/>
                </a:lnTo>
                <a:lnTo>
                  <a:pt x="1099807" y="4707026"/>
                </a:lnTo>
                <a:lnTo>
                  <a:pt x="1075537" y="4667974"/>
                </a:lnTo>
                <a:lnTo>
                  <a:pt x="1053465" y="4627384"/>
                </a:lnTo>
                <a:lnTo>
                  <a:pt x="1033703" y="4585335"/>
                </a:lnTo>
                <a:lnTo>
                  <a:pt x="1016317" y="4541901"/>
                </a:lnTo>
                <a:lnTo>
                  <a:pt x="1001395" y="4497159"/>
                </a:lnTo>
                <a:lnTo>
                  <a:pt x="989050" y="4451172"/>
                </a:lnTo>
                <a:lnTo>
                  <a:pt x="979347" y="4404030"/>
                </a:lnTo>
                <a:lnTo>
                  <a:pt x="912647" y="4021874"/>
                </a:lnTo>
                <a:lnTo>
                  <a:pt x="892454" y="4010876"/>
                </a:lnTo>
                <a:lnTo>
                  <a:pt x="0" y="4903952"/>
                </a:lnTo>
                <a:lnTo>
                  <a:pt x="1285621" y="4903952"/>
                </a:lnTo>
                <a:close/>
              </a:path>
              <a:path w="2918459" h="4904105">
                <a:moveTo>
                  <a:pt x="2918269" y="0"/>
                </a:moveTo>
                <a:lnTo>
                  <a:pt x="2447455" y="455244"/>
                </a:lnTo>
                <a:lnTo>
                  <a:pt x="1798154" y="363385"/>
                </a:lnTo>
                <a:lnTo>
                  <a:pt x="1749183" y="361289"/>
                </a:lnTo>
                <a:lnTo>
                  <a:pt x="1702130" y="368604"/>
                </a:lnTo>
                <a:lnTo>
                  <a:pt x="1658061" y="384530"/>
                </a:lnTo>
                <a:lnTo>
                  <a:pt x="1618043" y="408305"/>
                </a:lnTo>
                <a:lnTo>
                  <a:pt x="1583143" y="439115"/>
                </a:lnTo>
                <a:lnTo>
                  <a:pt x="1554403" y="476211"/>
                </a:lnTo>
                <a:lnTo>
                  <a:pt x="1532915" y="518795"/>
                </a:lnTo>
                <a:lnTo>
                  <a:pt x="1519707" y="566089"/>
                </a:lnTo>
                <a:lnTo>
                  <a:pt x="1405890" y="1212786"/>
                </a:lnTo>
                <a:lnTo>
                  <a:pt x="826973" y="1520215"/>
                </a:lnTo>
                <a:lnTo>
                  <a:pt x="786079" y="1547368"/>
                </a:lnTo>
                <a:lnTo>
                  <a:pt x="752259" y="1580972"/>
                </a:lnTo>
                <a:lnTo>
                  <a:pt x="725919" y="1619783"/>
                </a:lnTo>
                <a:lnTo>
                  <a:pt x="707466" y="1662518"/>
                </a:lnTo>
                <a:lnTo>
                  <a:pt x="697280" y="1707946"/>
                </a:lnTo>
                <a:lnTo>
                  <a:pt x="695794" y="1754809"/>
                </a:lnTo>
                <a:lnTo>
                  <a:pt x="703402" y="1801863"/>
                </a:lnTo>
                <a:lnTo>
                  <a:pt x="720483" y="1847850"/>
                </a:lnTo>
                <a:lnTo>
                  <a:pt x="1008722" y="2437600"/>
                </a:lnTo>
                <a:lnTo>
                  <a:pt x="720483" y="3027349"/>
                </a:lnTo>
                <a:lnTo>
                  <a:pt x="703402" y="3073336"/>
                </a:lnTo>
                <a:lnTo>
                  <a:pt x="695794" y="3120390"/>
                </a:lnTo>
                <a:lnTo>
                  <a:pt x="697280" y="3167253"/>
                </a:lnTo>
                <a:lnTo>
                  <a:pt x="707466" y="3212681"/>
                </a:lnTo>
                <a:lnTo>
                  <a:pt x="725919" y="3255429"/>
                </a:lnTo>
                <a:lnTo>
                  <a:pt x="752259" y="3294227"/>
                </a:lnTo>
                <a:lnTo>
                  <a:pt x="786079" y="3327831"/>
                </a:lnTo>
                <a:lnTo>
                  <a:pt x="826973" y="3354984"/>
                </a:lnTo>
                <a:lnTo>
                  <a:pt x="1406499" y="3662426"/>
                </a:lnTo>
                <a:lnTo>
                  <a:pt x="1519707" y="4309122"/>
                </a:lnTo>
                <a:lnTo>
                  <a:pt x="1532915" y="4356405"/>
                </a:lnTo>
                <a:lnTo>
                  <a:pt x="1554403" y="4398988"/>
                </a:lnTo>
                <a:lnTo>
                  <a:pt x="1583143" y="4436084"/>
                </a:lnTo>
                <a:lnTo>
                  <a:pt x="1618043" y="4466895"/>
                </a:lnTo>
                <a:lnTo>
                  <a:pt x="1658061" y="4490656"/>
                </a:lnTo>
                <a:lnTo>
                  <a:pt x="1702130" y="4506582"/>
                </a:lnTo>
                <a:lnTo>
                  <a:pt x="1749183" y="4513897"/>
                </a:lnTo>
                <a:lnTo>
                  <a:pt x="1798154" y="4511802"/>
                </a:lnTo>
                <a:lnTo>
                  <a:pt x="2448064" y="4419955"/>
                </a:lnTo>
                <a:lnTo>
                  <a:pt x="2918269" y="4875187"/>
                </a:lnTo>
                <a:lnTo>
                  <a:pt x="2918269" y="4419955"/>
                </a:lnTo>
                <a:lnTo>
                  <a:pt x="2918269" y="455244"/>
                </a:lnTo>
                <a:lnTo>
                  <a:pt x="2918269" y="0"/>
                </a:lnTo>
                <a:close/>
              </a:path>
            </a:pathLst>
          </a:custGeom>
          <a:solidFill>
            <a:srgbClr val="00367B">
              <a:alpha val="129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object 4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32890" y="2961014"/>
            <a:ext cx="266810" cy="238200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09011" y="2939126"/>
            <a:ext cx="257282" cy="238200"/>
          </a:xfrm>
          <a:prstGeom prst="rect">
            <a:avLst/>
          </a:prstGeom>
        </p:spPr>
      </p:pic>
      <p:sp>
        <p:nvSpPr>
          <p:cNvPr id="47" name="object 47"/>
          <p:cNvSpPr txBox="1"/>
          <p:nvPr/>
        </p:nvSpPr>
        <p:spPr>
          <a:xfrm>
            <a:off x="934148" y="1667764"/>
            <a:ext cx="4860290" cy="2296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8040" algn="ctr">
              <a:lnSpc>
                <a:spcPts val="2615"/>
              </a:lnSpc>
              <a:spcBef>
                <a:spcPts val="100"/>
              </a:spcBef>
            </a:pPr>
            <a:r>
              <a:rPr sz="2200" b="1" spc="-10" dirty="0">
                <a:latin typeface="Arial"/>
                <a:cs typeface="Arial"/>
              </a:rPr>
              <a:t>Formation</a:t>
            </a:r>
            <a:endParaRPr sz="2200" dirty="0">
              <a:latin typeface="Arial"/>
              <a:cs typeface="Arial"/>
            </a:endParaRPr>
          </a:p>
          <a:p>
            <a:pPr marL="1446530" marR="609600" algn="ctr">
              <a:lnSpc>
                <a:spcPts val="2710"/>
              </a:lnSpc>
              <a:spcBef>
                <a:spcPts val="5"/>
              </a:spcBef>
            </a:pP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PRISE</a:t>
            </a:r>
            <a:r>
              <a:rPr sz="2200" spc="-2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DE</a:t>
            </a:r>
            <a:r>
              <a:rPr sz="2200" spc="-2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PAROLE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EN</a:t>
            </a:r>
            <a:r>
              <a:rPr sz="2200" spc="-3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PUBLIC</a:t>
            </a:r>
            <a:endParaRPr sz="2200" dirty="0">
              <a:latin typeface="Arial Black"/>
              <a:cs typeface="Arial Black"/>
            </a:endParaRPr>
          </a:p>
          <a:p>
            <a:pPr marL="987425">
              <a:lnSpc>
                <a:spcPct val="100000"/>
              </a:lnSpc>
              <a:spcBef>
                <a:spcPts val="2020"/>
              </a:spcBef>
              <a:tabLst>
                <a:tab pos="2816225" algn="l"/>
              </a:tabLst>
            </a:pP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2</a:t>
            </a:r>
            <a:r>
              <a:rPr sz="1400" spc="14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jours</a:t>
            </a:r>
            <a:r>
              <a:rPr sz="1400" spc="23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E36B09"/>
                </a:solidFill>
                <a:latin typeface="Arial MT"/>
                <a:cs typeface="Arial MT"/>
              </a:rPr>
              <a:t>(8h</a:t>
            </a:r>
            <a:r>
              <a:rPr lang="fr-FR" sz="1400" spc="-20" dirty="0">
                <a:solidFill>
                  <a:srgbClr val="E36B09"/>
                </a:solidFill>
                <a:latin typeface="Arial MT"/>
                <a:cs typeface="Arial MT"/>
              </a:rPr>
              <a:t>/jr</a:t>
            </a:r>
            <a:r>
              <a:rPr sz="1400" spc="-20" dirty="0">
                <a:solidFill>
                  <a:srgbClr val="E36B09"/>
                </a:solidFill>
                <a:latin typeface="Arial MT"/>
                <a:cs typeface="Arial MT"/>
              </a:rPr>
              <a:t>)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	</a:t>
            </a:r>
            <a:r>
              <a:rPr sz="1400" spc="50" dirty="0">
                <a:solidFill>
                  <a:srgbClr val="E36B09"/>
                </a:solidFill>
                <a:latin typeface="Arial MT"/>
                <a:cs typeface="Arial MT"/>
              </a:rPr>
              <a:t>Présentiel</a:t>
            </a:r>
            <a:r>
              <a:rPr sz="1400" spc="18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ou</a:t>
            </a:r>
            <a:r>
              <a:rPr sz="1400" spc="9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65" dirty="0">
                <a:solidFill>
                  <a:srgbClr val="E36B09"/>
                </a:solidFill>
                <a:latin typeface="Arial MT"/>
                <a:cs typeface="Arial MT"/>
              </a:rPr>
              <a:t>distanciel</a:t>
            </a:r>
            <a:endParaRPr sz="14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4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994"/>
              </a:spcBef>
            </a:pPr>
            <a:endParaRPr sz="14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spc="60" dirty="0">
                <a:solidFill>
                  <a:srgbClr val="002938"/>
                </a:solidFill>
                <a:latin typeface="Calibri"/>
                <a:cs typeface="Calibri"/>
              </a:rPr>
              <a:t>OBJECTIFS</a:t>
            </a:r>
            <a:r>
              <a:rPr sz="1600" b="1" spc="225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002938"/>
                </a:solidFill>
                <a:latin typeface="Calibri"/>
                <a:cs typeface="Calibri"/>
              </a:rPr>
              <a:t>PROFESSIONNELS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48" name="object 4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13485" y="148282"/>
            <a:ext cx="1194659" cy="63792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6500" cy="10706100"/>
            <a:chOff x="0" y="0"/>
            <a:chExt cx="7556500" cy="10706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3325" cy="106965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67946" y="5510322"/>
              <a:ext cx="154305" cy="12065"/>
            </a:xfrm>
            <a:custGeom>
              <a:avLst/>
              <a:gdLst/>
              <a:ahLst/>
              <a:cxnLst/>
              <a:rect l="l" t="t" r="r" b="b"/>
              <a:pathLst>
                <a:path w="154305" h="12064">
                  <a:moveTo>
                    <a:pt x="153901" y="0"/>
                  </a:moveTo>
                  <a:lnTo>
                    <a:pt x="0" y="0"/>
                  </a:lnTo>
                  <a:lnTo>
                    <a:pt x="0" y="11750"/>
                  </a:lnTo>
                  <a:lnTo>
                    <a:pt x="153901" y="11750"/>
                  </a:lnTo>
                  <a:lnTo>
                    <a:pt x="15390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03196" y="148282"/>
              <a:ext cx="1504948" cy="80361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89932" y="3673474"/>
              <a:ext cx="5466715" cy="7032625"/>
            </a:xfrm>
            <a:custGeom>
              <a:avLst/>
              <a:gdLst/>
              <a:ahLst/>
              <a:cxnLst/>
              <a:rect l="l" t="t" r="r" b="b"/>
              <a:pathLst>
                <a:path w="5466715" h="7032625">
                  <a:moveTo>
                    <a:pt x="5050933" y="0"/>
                  </a:moveTo>
                  <a:lnTo>
                    <a:pt x="4954400" y="904"/>
                  </a:lnTo>
                  <a:lnTo>
                    <a:pt x="4858306" y="3605"/>
                  </a:lnTo>
                  <a:lnTo>
                    <a:pt x="4762669" y="8087"/>
                  </a:lnTo>
                  <a:lnTo>
                    <a:pt x="4667503" y="14335"/>
                  </a:lnTo>
                  <a:lnTo>
                    <a:pt x="4572824" y="22332"/>
                  </a:lnTo>
                  <a:lnTo>
                    <a:pt x="4478650" y="32062"/>
                  </a:lnTo>
                  <a:lnTo>
                    <a:pt x="4384996" y="43509"/>
                  </a:lnTo>
                  <a:lnTo>
                    <a:pt x="4291877" y="56657"/>
                  </a:lnTo>
                  <a:lnTo>
                    <a:pt x="4199311" y="71490"/>
                  </a:lnTo>
                  <a:lnTo>
                    <a:pt x="4107313" y="87991"/>
                  </a:lnTo>
                  <a:lnTo>
                    <a:pt x="4015899" y="106146"/>
                  </a:lnTo>
                  <a:lnTo>
                    <a:pt x="3925085" y="125936"/>
                  </a:lnTo>
                  <a:lnTo>
                    <a:pt x="3834888" y="147348"/>
                  </a:lnTo>
                  <a:lnTo>
                    <a:pt x="3745323" y="170364"/>
                  </a:lnTo>
                  <a:lnTo>
                    <a:pt x="3656407" y="194968"/>
                  </a:lnTo>
                  <a:lnTo>
                    <a:pt x="3568155" y="221145"/>
                  </a:lnTo>
                  <a:lnTo>
                    <a:pt x="3524283" y="234818"/>
                  </a:lnTo>
                  <a:lnTo>
                    <a:pt x="3480584" y="248878"/>
                  </a:lnTo>
                  <a:lnTo>
                    <a:pt x="3437058" y="263324"/>
                  </a:lnTo>
                  <a:lnTo>
                    <a:pt x="3393709" y="278152"/>
                  </a:lnTo>
                  <a:lnTo>
                    <a:pt x="3350538" y="293361"/>
                  </a:lnTo>
                  <a:lnTo>
                    <a:pt x="3307547" y="308949"/>
                  </a:lnTo>
                  <a:lnTo>
                    <a:pt x="3264739" y="324915"/>
                  </a:lnTo>
                  <a:lnTo>
                    <a:pt x="3222114" y="341255"/>
                  </a:lnTo>
                  <a:lnTo>
                    <a:pt x="3179676" y="357968"/>
                  </a:lnTo>
                  <a:lnTo>
                    <a:pt x="3137426" y="375053"/>
                  </a:lnTo>
                  <a:lnTo>
                    <a:pt x="3095367" y="392506"/>
                  </a:lnTo>
                  <a:lnTo>
                    <a:pt x="3053499" y="410326"/>
                  </a:lnTo>
                  <a:lnTo>
                    <a:pt x="3011826" y="428512"/>
                  </a:lnTo>
                  <a:lnTo>
                    <a:pt x="2970349" y="447060"/>
                  </a:lnTo>
                  <a:lnTo>
                    <a:pt x="2929071" y="465969"/>
                  </a:lnTo>
                  <a:lnTo>
                    <a:pt x="2887992" y="485237"/>
                  </a:lnTo>
                  <a:lnTo>
                    <a:pt x="2847116" y="504863"/>
                  </a:lnTo>
                  <a:lnTo>
                    <a:pt x="2806444" y="524843"/>
                  </a:lnTo>
                  <a:lnTo>
                    <a:pt x="2765979" y="545176"/>
                  </a:lnTo>
                  <a:lnTo>
                    <a:pt x="2725722" y="565860"/>
                  </a:lnTo>
                  <a:lnTo>
                    <a:pt x="2685675" y="586892"/>
                  </a:lnTo>
                  <a:lnTo>
                    <a:pt x="2645841" y="608272"/>
                  </a:lnTo>
                  <a:lnTo>
                    <a:pt x="2606221" y="629997"/>
                  </a:lnTo>
                  <a:lnTo>
                    <a:pt x="2566817" y="652064"/>
                  </a:lnTo>
                  <a:lnTo>
                    <a:pt x="2527631" y="674473"/>
                  </a:lnTo>
                  <a:lnTo>
                    <a:pt x="2488666" y="697220"/>
                  </a:lnTo>
                  <a:lnTo>
                    <a:pt x="2449924" y="720304"/>
                  </a:lnTo>
                  <a:lnTo>
                    <a:pt x="2411405" y="743723"/>
                  </a:lnTo>
                  <a:lnTo>
                    <a:pt x="2373114" y="767475"/>
                  </a:lnTo>
                  <a:lnTo>
                    <a:pt x="2335050" y="791557"/>
                  </a:lnTo>
                  <a:lnTo>
                    <a:pt x="2297217" y="815969"/>
                  </a:lnTo>
                  <a:lnTo>
                    <a:pt x="2259616" y="840707"/>
                  </a:lnTo>
                  <a:lnTo>
                    <a:pt x="2222250" y="865770"/>
                  </a:lnTo>
                  <a:lnTo>
                    <a:pt x="2185120" y="891156"/>
                  </a:lnTo>
                  <a:lnTo>
                    <a:pt x="2148229" y="916863"/>
                  </a:lnTo>
                  <a:lnTo>
                    <a:pt x="2111578" y="942888"/>
                  </a:lnTo>
                  <a:lnTo>
                    <a:pt x="2075170" y="969230"/>
                  </a:lnTo>
                  <a:lnTo>
                    <a:pt x="2039006" y="995887"/>
                  </a:lnTo>
                  <a:lnTo>
                    <a:pt x="2003088" y="1022857"/>
                  </a:lnTo>
                  <a:lnTo>
                    <a:pt x="1967419" y="1050138"/>
                  </a:lnTo>
                  <a:lnTo>
                    <a:pt x="1932001" y="1077727"/>
                  </a:lnTo>
                  <a:lnTo>
                    <a:pt x="1896835" y="1105623"/>
                  </a:lnTo>
                  <a:lnTo>
                    <a:pt x="1861923" y="1133823"/>
                  </a:lnTo>
                  <a:lnTo>
                    <a:pt x="1827268" y="1162327"/>
                  </a:lnTo>
                  <a:lnTo>
                    <a:pt x="1792872" y="1191131"/>
                  </a:lnTo>
                  <a:lnTo>
                    <a:pt x="1758736" y="1220234"/>
                  </a:lnTo>
                  <a:lnTo>
                    <a:pt x="1724862" y="1249633"/>
                  </a:lnTo>
                  <a:lnTo>
                    <a:pt x="1691254" y="1279327"/>
                  </a:lnTo>
                  <a:lnTo>
                    <a:pt x="1657911" y="1309314"/>
                  </a:lnTo>
                  <a:lnTo>
                    <a:pt x="1624838" y="1339592"/>
                  </a:lnTo>
                  <a:lnTo>
                    <a:pt x="1592035" y="1370158"/>
                  </a:lnTo>
                  <a:lnTo>
                    <a:pt x="1559504" y="1401011"/>
                  </a:lnTo>
                  <a:lnTo>
                    <a:pt x="1527248" y="1432148"/>
                  </a:lnTo>
                  <a:lnTo>
                    <a:pt x="1495269" y="1463568"/>
                  </a:lnTo>
                  <a:lnTo>
                    <a:pt x="1463568" y="1495269"/>
                  </a:lnTo>
                  <a:lnTo>
                    <a:pt x="1432148" y="1527248"/>
                  </a:lnTo>
                  <a:lnTo>
                    <a:pt x="1401011" y="1559504"/>
                  </a:lnTo>
                  <a:lnTo>
                    <a:pt x="1370158" y="1592035"/>
                  </a:lnTo>
                  <a:lnTo>
                    <a:pt x="1339592" y="1624838"/>
                  </a:lnTo>
                  <a:lnTo>
                    <a:pt x="1309314" y="1657911"/>
                  </a:lnTo>
                  <a:lnTo>
                    <a:pt x="1279327" y="1691254"/>
                  </a:lnTo>
                  <a:lnTo>
                    <a:pt x="1249633" y="1724862"/>
                  </a:lnTo>
                  <a:lnTo>
                    <a:pt x="1220234" y="1758736"/>
                  </a:lnTo>
                  <a:lnTo>
                    <a:pt x="1191131" y="1792872"/>
                  </a:lnTo>
                  <a:lnTo>
                    <a:pt x="1162327" y="1827268"/>
                  </a:lnTo>
                  <a:lnTo>
                    <a:pt x="1133823" y="1861923"/>
                  </a:lnTo>
                  <a:lnTo>
                    <a:pt x="1105623" y="1896835"/>
                  </a:lnTo>
                  <a:lnTo>
                    <a:pt x="1077727" y="1932001"/>
                  </a:lnTo>
                  <a:lnTo>
                    <a:pt x="1050138" y="1967419"/>
                  </a:lnTo>
                  <a:lnTo>
                    <a:pt x="1022857" y="2003088"/>
                  </a:lnTo>
                  <a:lnTo>
                    <a:pt x="995887" y="2039006"/>
                  </a:lnTo>
                  <a:lnTo>
                    <a:pt x="969230" y="2075170"/>
                  </a:lnTo>
                  <a:lnTo>
                    <a:pt x="942888" y="2111578"/>
                  </a:lnTo>
                  <a:lnTo>
                    <a:pt x="916863" y="2148229"/>
                  </a:lnTo>
                  <a:lnTo>
                    <a:pt x="891156" y="2185120"/>
                  </a:lnTo>
                  <a:lnTo>
                    <a:pt x="865770" y="2222250"/>
                  </a:lnTo>
                  <a:lnTo>
                    <a:pt x="840707" y="2259616"/>
                  </a:lnTo>
                  <a:lnTo>
                    <a:pt x="815969" y="2297217"/>
                  </a:lnTo>
                  <a:lnTo>
                    <a:pt x="791557" y="2335050"/>
                  </a:lnTo>
                  <a:lnTo>
                    <a:pt x="767475" y="2373114"/>
                  </a:lnTo>
                  <a:lnTo>
                    <a:pt x="743723" y="2411405"/>
                  </a:lnTo>
                  <a:lnTo>
                    <a:pt x="720304" y="2449924"/>
                  </a:lnTo>
                  <a:lnTo>
                    <a:pt x="697220" y="2488666"/>
                  </a:lnTo>
                  <a:lnTo>
                    <a:pt x="674473" y="2527631"/>
                  </a:lnTo>
                  <a:lnTo>
                    <a:pt x="652064" y="2566817"/>
                  </a:lnTo>
                  <a:lnTo>
                    <a:pt x="629997" y="2606221"/>
                  </a:lnTo>
                  <a:lnTo>
                    <a:pt x="608272" y="2645841"/>
                  </a:lnTo>
                  <a:lnTo>
                    <a:pt x="586892" y="2685675"/>
                  </a:lnTo>
                  <a:lnTo>
                    <a:pt x="565860" y="2725722"/>
                  </a:lnTo>
                  <a:lnTo>
                    <a:pt x="545176" y="2765979"/>
                  </a:lnTo>
                  <a:lnTo>
                    <a:pt x="524843" y="2806444"/>
                  </a:lnTo>
                  <a:lnTo>
                    <a:pt x="504863" y="2847116"/>
                  </a:lnTo>
                  <a:lnTo>
                    <a:pt x="485237" y="2887992"/>
                  </a:lnTo>
                  <a:lnTo>
                    <a:pt x="465969" y="2929071"/>
                  </a:lnTo>
                  <a:lnTo>
                    <a:pt x="447060" y="2970349"/>
                  </a:lnTo>
                  <a:lnTo>
                    <a:pt x="428512" y="3011826"/>
                  </a:lnTo>
                  <a:lnTo>
                    <a:pt x="410326" y="3053499"/>
                  </a:lnTo>
                  <a:lnTo>
                    <a:pt x="392506" y="3095367"/>
                  </a:lnTo>
                  <a:lnTo>
                    <a:pt x="375053" y="3137426"/>
                  </a:lnTo>
                  <a:lnTo>
                    <a:pt x="357968" y="3179676"/>
                  </a:lnTo>
                  <a:lnTo>
                    <a:pt x="341255" y="3222114"/>
                  </a:lnTo>
                  <a:lnTo>
                    <a:pt x="324915" y="3264739"/>
                  </a:lnTo>
                  <a:lnTo>
                    <a:pt x="308949" y="3307547"/>
                  </a:lnTo>
                  <a:lnTo>
                    <a:pt x="293361" y="3350538"/>
                  </a:lnTo>
                  <a:lnTo>
                    <a:pt x="278152" y="3393709"/>
                  </a:lnTo>
                  <a:lnTo>
                    <a:pt x="263324" y="3437058"/>
                  </a:lnTo>
                  <a:lnTo>
                    <a:pt x="248878" y="3480584"/>
                  </a:lnTo>
                  <a:lnTo>
                    <a:pt x="234818" y="3524283"/>
                  </a:lnTo>
                  <a:lnTo>
                    <a:pt x="221145" y="3568155"/>
                  </a:lnTo>
                  <a:lnTo>
                    <a:pt x="207861" y="3612197"/>
                  </a:lnTo>
                  <a:lnTo>
                    <a:pt x="194968" y="3656407"/>
                  </a:lnTo>
                  <a:lnTo>
                    <a:pt x="182469" y="3700783"/>
                  </a:lnTo>
                  <a:lnTo>
                    <a:pt x="170364" y="3745323"/>
                  </a:lnTo>
                  <a:lnTo>
                    <a:pt x="158656" y="3790025"/>
                  </a:lnTo>
                  <a:lnTo>
                    <a:pt x="147348" y="3834888"/>
                  </a:lnTo>
                  <a:lnTo>
                    <a:pt x="136441" y="3879908"/>
                  </a:lnTo>
                  <a:lnTo>
                    <a:pt x="125936" y="3925085"/>
                  </a:lnTo>
                  <a:lnTo>
                    <a:pt x="115837" y="3970416"/>
                  </a:lnTo>
                  <a:lnTo>
                    <a:pt x="106146" y="4015899"/>
                  </a:lnTo>
                  <a:lnTo>
                    <a:pt x="96863" y="4061532"/>
                  </a:lnTo>
                  <a:lnTo>
                    <a:pt x="87991" y="4107313"/>
                  </a:lnTo>
                  <a:lnTo>
                    <a:pt x="79533" y="4153240"/>
                  </a:lnTo>
                  <a:lnTo>
                    <a:pt x="71490" y="4199311"/>
                  </a:lnTo>
                  <a:lnTo>
                    <a:pt x="63864" y="4245524"/>
                  </a:lnTo>
                  <a:lnTo>
                    <a:pt x="56657" y="4291877"/>
                  </a:lnTo>
                  <a:lnTo>
                    <a:pt x="49871" y="4338368"/>
                  </a:lnTo>
                  <a:lnTo>
                    <a:pt x="43509" y="4384996"/>
                  </a:lnTo>
                  <a:lnTo>
                    <a:pt x="37572" y="4431757"/>
                  </a:lnTo>
                  <a:lnTo>
                    <a:pt x="32062" y="4478650"/>
                  </a:lnTo>
                  <a:lnTo>
                    <a:pt x="26982" y="4525673"/>
                  </a:lnTo>
                  <a:lnTo>
                    <a:pt x="22332" y="4572824"/>
                  </a:lnTo>
                  <a:lnTo>
                    <a:pt x="18116" y="4620102"/>
                  </a:lnTo>
                  <a:lnTo>
                    <a:pt x="14335" y="4667503"/>
                  </a:lnTo>
                  <a:lnTo>
                    <a:pt x="10992" y="4715026"/>
                  </a:lnTo>
                  <a:lnTo>
                    <a:pt x="8087" y="4762669"/>
                  </a:lnTo>
                  <a:lnTo>
                    <a:pt x="5625" y="4810430"/>
                  </a:lnTo>
                  <a:lnTo>
                    <a:pt x="3605" y="4858306"/>
                  </a:lnTo>
                  <a:lnTo>
                    <a:pt x="2031" y="4906297"/>
                  </a:lnTo>
                  <a:lnTo>
                    <a:pt x="904" y="4954400"/>
                  </a:lnTo>
                  <a:lnTo>
                    <a:pt x="226" y="5002613"/>
                  </a:lnTo>
                  <a:lnTo>
                    <a:pt x="0" y="5050933"/>
                  </a:lnTo>
                  <a:lnTo>
                    <a:pt x="226" y="5099253"/>
                  </a:lnTo>
                  <a:lnTo>
                    <a:pt x="904" y="5147466"/>
                  </a:lnTo>
                  <a:lnTo>
                    <a:pt x="2031" y="5195569"/>
                  </a:lnTo>
                  <a:lnTo>
                    <a:pt x="3605" y="5243560"/>
                  </a:lnTo>
                  <a:lnTo>
                    <a:pt x="5625" y="5291436"/>
                  </a:lnTo>
                  <a:lnTo>
                    <a:pt x="8087" y="5339197"/>
                  </a:lnTo>
                  <a:lnTo>
                    <a:pt x="10992" y="5386840"/>
                  </a:lnTo>
                  <a:lnTo>
                    <a:pt x="14335" y="5434363"/>
                  </a:lnTo>
                  <a:lnTo>
                    <a:pt x="18116" y="5481764"/>
                  </a:lnTo>
                  <a:lnTo>
                    <a:pt x="22332" y="5529042"/>
                  </a:lnTo>
                  <a:lnTo>
                    <a:pt x="26982" y="5576193"/>
                  </a:lnTo>
                  <a:lnTo>
                    <a:pt x="32062" y="5623216"/>
                  </a:lnTo>
                  <a:lnTo>
                    <a:pt x="37572" y="5670109"/>
                  </a:lnTo>
                  <a:lnTo>
                    <a:pt x="43509" y="5716870"/>
                  </a:lnTo>
                  <a:lnTo>
                    <a:pt x="49871" y="5763497"/>
                  </a:lnTo>
                  <a:lnTo>
                    <a:pt x="56657" y="5809989"/>
                  </a:lnTo>
                  <a:lnTo>
                    <a:pt x="63864" y="5856342"/>
                  </a:lnTo>
                  <a:lnTo>
                    <a:pt x="71490" y="5902555"/>
                  </a:lnTo>
                  <a:lnTo>
                    <a:pt x="79533" y="5948626"/>
                  </a:lnTo>
                  <a:lnTo>
                    <a:pt x="87991" y="5994553"/>
                  </a:lnTo>
                  <a:lnTo>
                    <a:pt x="96863" y="6040334"/>
                  </a:lnTo>
                  <a:lnTo>
                    <a:pt x="106146" y="6085967"/>
                  </a:lnTo>
                  <a:lnTo>
                    <a:pt x="115837" y="6131450"/>
                  </a:lnTo>
                  <a:lnTo>
                    <a:pt x="125936" y="6176781"/>
                  </a:lnTo>
                  <a:lnTo>
                    <a:pt x="136441" y="6221957"/>
                  </a:lnTo>
                  <a:lnTo>
                    <a:pt x="147348" y="6266978"/>
                  </a:lnTo>
                  <a:lnTo>
                    <a:pt x="158656" y="6311840"/>
                  </a:lnTo>
                  <a:lnTo>
                    <a:pt x="170364" y="6356543"/>
                  </a:lnTo>
                  <a:lnTo>
                    <a:pt x="182469" y="6401083"/>
                  </a:lnTo>
                  <a:lnTo>
                    <a:pt x="194968" y="6445459"/>
                  </a:lnTo>
                  <a:lnTo>
                    <a:pt x="207861" y="6489669"/>
                  </a:lnTo>
                  <a:lnTo>
                    <a:pt x="221145" y="6533711"/>
                  </a:lnTo>
                  <a:lnTo>
                    <a:pt x="234818" y="6577583"/>
                  </a:lnTo>
                  <a:lnTo>
                    <a:pt x="248878" y="6621282"/>
                  </a:lnTo>
                  <a:lnTo>
                    <a:pt x="263324" y="6664808"/>
                  </a:lnTo>
                  <a:lnTo>
                    <a:pt x="278152" y="6708157"/>
                  </a:lnTo>
                  <a:lnTo>
                    <a:pt x="293361" y="6751328"/>
                  </a:lnTo>
                  <a:lnTo>
                    <a:pt x="308949" y="6794318"/>
                  </a:lnTo>
                  <a:lnTo>
                    <a:pt x="324915" y="6837127"/>
                  </a:lnTo>
                  <a:lnTo>
                    <a:pt x="341255" y="6879751"/>
                  </a:lnTo>
                  <a:lnTo>
                    <a:pt x="357968" y="6922190"/>
                  </a:lnTo>
                  <a:lnTo>
                    <a:pt x="375053" y="6964439"/>
                  </a:lnTo>
                  <a:lnTo>
                    <a:pt x="392506" y="7006499"/>
                  </a:lnTo>
                  <a:lnTo>
                    <a:pt x="403626" y="7032625"/>
                  </a:lnTo>
                  <a:lnTo>
                    <a:pt x="5466567" y="7032625"/>
                  </a:lnTo>
                  <a:lnTo>
                    <a:pt x="5466567" y="16904"/>
                  </a:lnTo>
                  <a:lnTo>
                    <a:pt x="5386840" y="10992"/>
                  </a:lnTo>
                  <a:lnTo>
                    <a:pt x="5291436" y="5625"/>
                  </a:lnTo>
                  <a:lnTo>
                    <a:pt x="5195569" y="2031"/>
                  </a:lnTo>
                  <a:lnTo>
                    <a:pt x="5099253" y="226"/>
                  </a:lnTo>
                  <a:lnTo>
                    <a:pt x="5050933" y="0"/>
                  </a:lnTo>
                  <a:close/>
                </a:path>
              </a:pathLst>
            </a:custGeom>
            <a:solidFill>
              <a:srgbClr val="0035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56176" y="1877567"/>
              <a:ext cx="3099816" cy="449884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968853" y="6517255"/>
            <a:ext cx="3795252" cy="35326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lang="fr-FR" sz="2800" spc="-10" dirty="0">
                <a:solidFill>
                  <a:srgbClr val="FFFFFF"/>
                </a:solidFill>
                <a:latin typeface="Arial Black"/>
                <a:cs typeface="Arial Black"/>
              </a:rPr>
              <a:t>FORMATION INTRA-INTER ENTREPRISE</a:t>
            </a:r>
          </a:p>
          <a:p>
            <a:pPr>
              <a:spcBef>
                <a:spcPts val="100"/>
              </a:spcBef>
            </a:pPr>
            <a:r>
              <a:rPr lang="fr-FR" sz="2800" spc="-50" dirty="0">
                <a:solidFill>
                  <a:srgbClr val="FFFFFF"/>
                </a:solidFill>
                <a:latin typeface="Arial Black"/>
                <a:cs typeface="Arial Black"/>
              </a:rPr>
              <a:t>—</a:t>
            </a:r>
            <a:endParaRPr lang="fr-FR" sz="2800" dirty="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fr-FR" sz="2800" spc="-10" dirty="0">
                <a:solidFill>
                  <a:srgbClr val="FFFFFF"/>
                </a:solidFill>
                <a:latin typeface="Arial Black"/>
                <a:cs typeface="Arial Black"/>
              </a:rPr>
              <a:t>V</a:t>
            </a:r>
            <a:r>
              <a:rPr sz="2800" spc="-10" dirty="0">
                <a:solidFill>
                  <a:srgbClr val="FFFFFF"/>
                </a:solidFill>
                <a:latin typeface="Arial Black"/>
                <a:cs typeface="Arial Black"/>
              </a:rPr>
              <a:t>ENTE</a:t>
            </a:r>
            <a:endParaRPr sz="2800" dirty="0">
              <a:latin typeface="Arial Black"/>
              <a:cs typeface="Arial Black"/>
            </a:endParaRPr>
          </a:p>
          <a:p>
            <a:pPr marR="1145540">
              <a:lnSpc>
                <a:spcPct val="101400"/>
              </a:lnSpc>
              <a:spcBef>
                <a:spcPts val="95"/>
              </a:spcBef>
            </a:pPr>
            <a:r>
              <a:rPr sz="2800" spc="-50" dirty="0">
                <a:solidFill>
                  <a:srgbClr val="FFFFFF"/>
                </a:solidFill>
                <a:latin typeface="Arial Black"/>
                <a:cs typeface="Arial Black"/>
              </a:rPr>
              <a:t>—</a:t>
            </a:r>
            <a:endParaRPr lang="fr-FR" sz="2800" spc="-50" dirty="0">
              <a:solidFill>
                <a:srgbClr val="FFFFFF"/>
              </a:solidFill>
              <a:latin typeface="Arial Black"/>
              <a:cs typeface="Arial Black"/>
            </a:endParaRPr>
          </a:p>
          <a:p>
            <a:pPr marR="1145540">
              <a:lnSpc>
                <a:spcPct val="101400"/>
              </a:lnSpc>
              <a:spcBef>
                <a:spcPts val="95"/>
              </a:spcBef>
            </a:pPr>
            <a:r>
              <a:rPr sz="2800" spc="-10" dirty="0">
                <a:solidFill>
                  <a:srgbClr val="FFFFFF"/>
                </a:solidFill>
                <a:latin typeface="Arial Black"/>
                <a:cs typeface="Arial Black"/>
              </a:rPr>
              <a:t>GESTION</a:t>
            </a:r>
            <a:endParaRPr sz="2800" dirty="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45"/>
              </a:spcBef>
            </a:pPr>
            <a:r>
              <a:rPr sz="2800" spc="-10" dirty="0">
                <a:solidFill>
                  <a:srgbClr val="FFFFFF"/>
                </a:solidFill>
                <a:latin typeface="Arial Black"/>
                <a:cs typeface="Arial Black"/>
              </a:rPr>
              <a:t>COMMERCIALE</a:t>
            </a:r>
            <a:endParaRPr sz="280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3325" cy="10696575"/>
            <a:chOff x="0" y="0"/>
            <a:chExt cx="7553325" cy="106965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3325" cy="41816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289303"/>
              <a:ext cx="7553325" cy="5981700"/>
            </a:xfrm>
            <a:custGeom>
              <a:avLst/>
              <a:gdLst/>
              <a:ahLst/>
              <a:cxnLst/>
              <a:rect l="l" t="t" r="r" b="b"/>
              <a:pathLst>
                <a:path w="7553325" h="5981700">
                  <a:moveTo>
                    <a:pt x="7553325" y="0"/>
                  </a:moveTo>
                  <a:lnTo>
                    <a:pt x="4109313" y="0"/>
                  </a:lnTo>
                  <a:lnTo>
                    <a:pt x="3774922" y="0"/>
                  </a:lnTo>
                  <a:lnTo>
                    <a:pt x="3440455" y="0"/>
                  </a:lnTo>
                  <a:lnTo>
                    <a:pt x="3385401" y="12700"/>
                  </a:lnTo>
                  <a:lnTo>
                    <a:pt x="3275901" y="12700"/>
                  </a:lnTo>
                  <a:lnTo>
                    <a:pt x="3221469" y="25400"/>
                  </a:lnTo>
                  <a:lnTo>
                    <a:pt x="3167253" y="25400"/>
                  </a:lnTo>
                  <a:lnTo>
                    <a:pt x="3113278" y="38100"/>
                  </a:lnTo>
                  <a:lnTo>
                    <a:pt x="3059519" y="38100"/>
                  </a:lnTo>
                  <a:lnTo>
                    <a:pt x="3005988" y="50800"/>
                  </a:lnTo>
                  <a:lnTo>
                    <a:pt x="2952699" y="50800"/>
                  </a:lnTo>
                  <a:lnTo>
                    <a:pt x="2899651" y="63500"/>
                  </a:lnTo>
                  <a:lnTo>
                    <a:pt x="2846857" y="63500"/>
                  </a:lnTo>
                  <a:lnTo>
                    <a:pt x="2689974" y="101600"/>
                  </a:lnTo>
                  <a:lnTo>
                    <a:pt x="2638209" y="101600"/>
                  </a:lnTo>
                  <a:lnTo>
                    <a:pt x="2087473" y="241300"/>
                  </a:lnTo>
                  <a:lnTo>
                    <a:pt x="2039226" y="266700"/>
                  </a:lnTo>
                  <a:lnTo>
                    <a:pt x="1943709" y="292100"/>
                  </a:lnTo>
                  <a:lnTo>
                    <a:pt x="1896440" y="317500"/>
                  </a:lnTo>
                  <a:lnTo>
                    <a:pt x="1802930" y="342900"/>
                  </a:lnTo>
                  <a:lnTo>
                    <a:pt x="1756689" y="368300"/>
                  </a:lnTo>
                  <a:lnTo>
                    <a:pt x="1710804" y="381000"/>
                  </a:lnTo>
                  <a:lnTo>
                    <a:pt x="1665262" y="406400"/>
                  </a:lnTo>
                  <a:lnTo>
                    <a:pt x="1620088" y="419100"/>
                  </a:lnTo>
                  <a:lnTo>
                    <a:pt x="1575269" y="444500"/>
                  </a:lnTo>
                  <a:lnTo>
                    <a:pt x="1530832" y="457200"/>
                  </a:lnTo>
                  <a:lnTo>
                    <a:pt x="1486750" y="482600"/>
                  </a:lnTo>
                  <a:lnTo>
                    <a:pt x="1443062" y="495300"/>
                  </a:lnTo>
                  <a:lnTo>
                    <a:pt x="1356817" y="546100"/>
                  </a:lnTo>
                  <a:lnTo>
                    <a:pt x="1314284" y="558800"/>
                  </a:lnTo>
                  <a:lnTo>
                    <a:pt x="1189062" y="635000"/>
                  </a:lnTo>
                  <a:lnTo>
                    <a:pt x="1148143" y="647700"/>
                  </a:lnTo>
                  <a:lnTo>
                    <a:pt x="1067523" y="698500"/>
                  </a:lnTo>
                  <a:lnTo>
                    <a:pt x="988606" y="749300"/>
                  </a:lnTo>
                  <a:lnTo>
                    <a:pt x="911402" y="800100"/>
                  </a:lnTo>
                  <a:lnTo>
                    <a:pt x="835964" y="850900"/>
                  </a:lnTo>
                  <a:lnTo>
                    <a:pt x="762330" y="901700"/>
                  </a:lnTo>
                  <a:lnTo>
                    <a:pt x="690524" y="952500"/>
                  </a:lnTo>
                  <a:lnTo>
                    <a:pt x="620598" y="1003300"/>
                  </a:lnTo>
                  <a:lnTo>
                    <a:pt x="586346" y="1041400"/>
                  </a:lnTo>
                  <a:lnTo>
                    <a:pt x="552564" y="1066800"/>
                  </a:lnTo>
                  <a:lnTo>
                    <a:pt x="519277" y="1092200"/>
                  </a:lnTo>
                  <a:lnTo>
                    <a:pt x="486486" y="1117600"/>
                  </a:lnTo>
                  <a:lnTo>
                    <a:pt x="454177" y="1155700"/>
                  </a:lnTo>
                  <a:lnTo>
                    <a:pt x="422376" y="1181100"/>
                  </a:lnTo>
                  <a:lnTo>
                    <a:pt x="391071" y="1206500"/>
                  </a:lnTo>
                  <a:lnTo>
                    <a:pt x="360273" y="1244600"/>
                  </a:lnTo>
                  <a:lnTo>
                    <a:pt x="329996" y="1270000"/>
                  </a:lnTo>
                  <a:lnTo>
                    <a:pt x="300240" y="1295400"/>
                  </a:lnTo>
                  <a:lnTo>
                    <a:pt x="270992" y="1333500"/>
                  </a:lnTo>
                  <a:lnTo>
                    <a:pt x="242277" y="1358900"/>
                  </a:lnTo>
                  <a:lnTo>
                    <a:pt x="214096" y="1397000"/>
                  </a:lnTo>
                  <a:lnTo>
                    <a:pt x="186448" y="1422400"/>
                  </a:lnTo>
                  <a:lnTo>
                    <a:pt x="159334" y="1460500"/>
                  </a:lnTo>
                  <a:lnTo>
                    <a:pt x="132765" y="1485900"/>
                  </a:lnTo>
                  <a:lnTo>
                    <a:pt x="106756" y="1524000"/>
                  </a:lnTo>
                  <a:lnTo>
                    <a:pt x="81292" y="1549400"/>
                  </a:lnTo>
                  <a:lnTo>
                    <a:pt x="56388" y="1587500"/>
                  </a:lnTo>
                  <a:lnTo>
                    <a:pt x="32042" y="1625600"/>
                  </a:lnTo>
                  <a:lnTo>
                    <a:pt x="8267" y="1651000"/>
                  </a:lnTo>
                  <a:lnTo>
                    <a:pt x="0" y="1663700"/>
                  </a:lnTo>
                  <a:lnTo>
                    <a:pt x="0" y="4305300"/>
                  </a:lnTo>
                  <a:lnTo>
                    <a:pt x="8267" y="4318000"/>
                  </a:lnTo>
                  <a:lnTo>
                    <a:pt x="32042" y="4356100"/>
                  </a:lnTo>
                  <a:lnTo>
                    <a:pt x="56388" y="4381500"/>
                  </a:lnTo>
                  <a:lnTo>
                    <a:pt x="81292" y="4419600"/>
                  </a:lnTo>
                  <a:lnTo>
                    <a:pt x="106756" y="4445000"/>
                  </a:lnTo>
                  <a:lnTo>
                    <a:pt x="132765" y="4483100"/>
                  </a:lnTo>
                  <a:lnTo>
                    <a:pt x="159334" y="4508500"/>
                  </a:lnTo>
                  <a:lnTo>
                    <a:pt x="186448" y="4546600"/>
                  </a:lnTo>
                  <a:lnTo>
                    <a:pt x="214096" y="4572000"/>
                  </a:lnTo>
                  <a:lnTo>
                    <a:pt x="242277" y="4610100"/>
                  </a:lnTo>
                  <a:lnTo>
                    <a:pt x="270992" y="4635500"/>
                  </a:lnTo>
                  <a:lnTo>
                    <a:pt x="300240" y="4673600"/>
                  </a:lnTo>
                  <a:lnTo>
                    <a:pt x="329996" y="4699000"/>
                  </a:lnTo>
                  <a:lnTo>
                    <a:pt x="360273" y="4724400"/>
                  </a:lnTo>
                  <a:lnTo>
                    <a:pt x="391071" y="4762500"/>
                  </a:lnTo>
                  <a:lnTo>
                    <a:pt x="422376" y="4787900"/>
                  </a:lnTo>
                  <a:lnTo>
                    <a:pt x="454177" y="4813300"/>
                  </a:lnTo>
                  <a:lnTo>
                    <a:pt x="486486" y="4851400"/>
                  </a:lnTo>
                  <a:lnTo>
                    <a:pt x="519277" y="4876800"/>
                  </a:lnTo>
                  <a:lnTo>
                    <a:pt x="552564" y="4902200"/>
                  </a:lnTo>
                  <a:lnTo>
                    <a:pt x="586346" y="4940300"/>
                  </a:lnTo>
                  <a:lnTo>
                    <a:pt x="620598" y="4965700"/>
                  </a:lnTo>
                  <a:lnTo>
                    <a:pt x="690524" y="5016500"/>
                  </a:lnTo>
                  <a:lnTo>
                    <a:pt x="762330" y="5067300"/>
                  </a:lnTo>
                  <a:lnTo>
                    <a:pt x="835964" y="5118100"/>
                  </a:lnTo>
                  <a:lnTo>
                    <a:pt x="911402" y="5168900"/>
                  </a:lnTo>
                  <a:lnTo>
                    <a:pt x="988606" y="5219700"/>
                  </a:lnTo>
                  <a:lnTo>
                    <a:pt x="1067523" y="5270500"/>
                  </a:lnTo>
                  <a:lnTo>
                    <a:pt x="1189062" y="5346700"/>
                  </a:lnTo>
                  <a:lnTo>
                    <a:pt x="1230401" y="5359400"/>
                  </a:lnTo>
                  <a:lnTo>
                    <a:pt x="1356817" y="5435600"/>
                  </a:lnTo>
                  <a:lnTo>
                    <a:pt x="1399743" y="5448300"/>
                  </a:lnTo>
                  <a:lnTo>
                    <a:pt x="1486750" y="5499100"/>
                  </a:lnTo>
                  <a:lnTo>
                    <a:pt x="1530832" y="5511800"/>
                  </a:lnTo>
                  <a:lnTo>
                    <a:pt x="1575269" y="5537200"/>
                  </a:lnTo>
                  <a:lnTo>
                    <a:pt x="1620088" y="5549900"/>
                  </a:lnTo>
                  <a:lnTo>
                    <a:pt x="1665262" y="5575300"/>
                  </a:lnTo>
                  <a:lnTo>
                    <a:pt x="1710804" y="5588000"/>
                  </a:lnTo>
                  <a:lnTo>
                    <a:pt x="1756689" y="5613400"/>
                  </a:lnTo>
                  <a:lnTo>
                    <a:pt x="1849513" y="5638800"/>
                  </a:lnTo>
                  <a:lnTo>
                    <a:pt x="1896440" y="5664200"/>
                  </a:lnTo>
                  <a:lnTo>
                    <a:pt x="2039226" y="5702300"/>
                  </a:lnTo>
                  <a:lnTo>
                    <a:pt x="2087473" y="5727700"/>
                  </a:lnTo>
                  <a:lnTo>
                    <a:pt x="2689974" y="5880100"/>
                  </a:lnTo>
                  <a:lnTo>
                    <a:pt x="2742006" y="5880100"/>
                  </a:lnTo>
                  <a:lnTo>
                    <a:pt x="2846857" y="5905500"/>
                  </a:lnTo>
                  <a:lnTo>
                    <a:pt x="2899651" y="5905500"/>
                  </a:lnTo>
                  <a:lnTo>
                    <a:pt x="3005988" y="5930900"/>
                  </a:lnTo>
                  <a:lnTo>
                    <a:pt x="3059519" y="5930900"/>
                  </a:lnTo>
                  <a:lnTo>
                    <a:pt x="3113278" y="5943600"/>
                  </a:lnTo>
                  <a:lnTo>
                    <a:pt x="3167253" y="5943600"/>
                  </a:lnTo>
                  <a:lnTo>
                    <a:pt x="3221469" y="5956300"/>
                  </a:lnTo>
                  <a:lnTo>
                    <a:pt x="3330537" y="5956300"/>
                  </a:lnTo>
                  <a:lnTo>
                    <a:pt x="3385401" y="5969000"/>
                  </a:lnTo>
                  <a:lnTo>
                    <a:pt x="3606825" y="5969000"/>
                  </a:lnTo>
                  <a:lnTo>
                    <a:pt x="3662667" y="5981700"/>
                  </a:lnTo>
                  <a:lnTo>
                    <a:pt x="3887101" y="5981700"/>
                  </a:lnTo>
                  <a:lnTo>
                    <a:pt x="3942943" y="5969000"/>
                  </a:lnTo>
                  <a:lnTo>
                    <a:pt x="4164368" y="5969000"/>
                  </a:lnTo>
                  <a:lnTo>
                    <a:pt x="4219219" y="5956300"/>
                  </a:lnTo>
                  <a:lnTo>
                    <a:pt x="4328299" y="5956300"/>
                  </a:lnTo>
                  <a:lnTo>
                    <a:pt x="4382503" y="5943600"/>
                  </a:lnTo>
                  <a:lnTo>
                    <a:pt x="4436491" y="5943600"/>
                  </a:lnTo>
                  <a:lnTo>
                    <a:pt x="4490250" y="5930900"/>
                  </a:lnTo>
                  <a:lnTo>
                    <a:pt x="4543780" y="5930900"/>
                  </a:lnTo>
                  <a:lnTo>
                    <a:pt x="4650117" y="5905500"/>
                  </a:lnTo>
                  <a:lnTo>
                    <a:pt x="4702924" y="5905500"/>
                  </a:lnTo>
                  <a:lnTo>
                    <a:pt x="4807763" y="5880100"/>
                  </a:lnTo>
                  <a:lnTo>
                    <a:pt x="4859794" y="5880100"/>
                  </a:lnTo>
                  <a:lnTo>
                    <a:pt x="5462308" y="5727700"/>
                  </a:lnTo>
                  <a:lnTo>
                    <a:pt x="5510555" y="5702300"/>
                  </a:lnTo>
                  <a:lnTo>
                    <a:pt x="5653341" y="5664200"/>
                  </a:lnTo>
                  <a:lnTo>
                    <a:pt x="5700268" y="5638800"/>
                  </a:lnTo>
                  <a:lnTo>
                    <a:pt x="5793105" y="5613400"/>
                  </a:lnTo>
                  <a:lnTo>
                    <a:pt x="5838990" y="5588000"/>
                  </a:lnTo>
                  <a:lnTo>
                    <a:pt x="5884532" y="5575300"/>
                  </a:lnTo>
                  <a:lnTo>
                    <a:pt x="5929706" y="5549900"/>
                  </a:lnTo>
                  <a:lnTo>
                    <a:pt x="5974524" y="5537200"/>
                  </a:lnTo>
                  <a:lnTo>
                    <a:pt x="6018962" y="5511800"/>
                  </a:lnTo>
                  <a:lnTo>
                    <a:pt x="6063043" y="5499100"/>
                  </a:lnTo>
                  <a:lnTo>
                    <a:pt x="6150051" y="5448300"/>
                  </a:lnTo>
                  <a:lnTo>
                    <a:pt x="6192977" y="5435600"/>
                  </a:lnTo>
                  <a:lnTo>
                    <a:pt x="6319393" y="5359400"/>
                  </a:lnTo>
                  <a:lnTo>
                    <a:pt x="6360731" y="5346700"/>
                  </a:lnTo>
                  <a:lnTo>
                    <a:pt x="6482283" y="5270500"/>
                  </a:lnTo>
                  <a:lnTo>
                    <a:pt x="6561201" y="5219700"/>
                  </a:lnTo>
                  <a:lnTo>
                    <a:pt x="6638404" y="5168900"/>
                  </a:lnTo>
                  <a:lnTo>
                    <a:pt x="6713842" y="5118100"/>
                  </a:lnTo>
                  <a:lnTo>
                    <a:pt x="6787477" y="5067300"/>
                  </a:lnTo>
                  <a:lnTo>
                    <a:pt x="6859283" y="5016500"/>
                  </a:lnTo>
                  <a:lnTo>
                    <a:pt x="6929221" y="4965700"/>
                  </a:lnTo>
                  <a:lnTo>
                    <a:pt x="6963486" y="4940300"/>
                  </a:lnTo>
                  <a:lnTo>
                    <a:pt x="6997255" y="4902200"/>
                  </a:lnTo>
                  <a:lnTo>
                    <a:pt x="7030542" y="4876800"/>
                  </a:lnTo>
                  <a:lnTo>
                    <a:pt x="7063346" y="4851400"/>
                  </a:lnTo>
                  <a:lnTo>
                    <a:pt x="7095642" y="4813300"/>
                  </a:lnTo>
                  <a:lnTo>
                    <a:pt x="7127456" y="4787900"/>
                  </a:lnTo>
                  <a:lnTo>
                    <a:pt x="7158761" y="4762500"/>
                  </a:lnTo>
                  <a:lnTo>
                    <a:pt x="7189546" y="4724400"/>
                  </a:lnTo>
                  <a:lnTo>
                    <a:pt x="7219836" y="4699000"/>
                  </a:lnTo>
                  <a:lnTo>
                    <a:pt x="7249592" y="4673600"/>
                  </a:lnTo>
                  <a:lnTo>
                    <a:pt x="7278840" y="4635500"/>
                  </a:lnTo>
                  <a:lnTo>
                    <a:pt x="7307554" y="4610100"/>
                  </a:lnTo>
                  <a:lnTo>
                    <a:pt x="7335736" y="4572000"/>
                  </a:lnTo>
                  <a:lnTo>
                    <a:pt x="7363384" y="4546600"/>
                  </a:lnTo>
                  <a:lnTo>
                    <a:pt x="7390498" y="4508500"/>
                  </a:lnTo>
                  <a:lnTo>
                    <a:pt x="7417067" y="4483100"/>
                  </a:lnTo>
                  <a:lnTo>
                    <a:pt x="7443089" y="4445000"/>
                  </a:lnTo>
                  <a:lnTo>
                    <a:pt x="7468552" y="4419600"/>
                  </a:lnTo>
                  <a:lnTo>
                    <a:pt x="7493457" y="4381500"/>
                  </a:lnTo>
                  <a:lnTo>
                    <a:pt x="7517803" y="4356100"/>
                  </a:lnTo>
                  <a:lnTo>
                    <a:pt x="7541577" y="4318000"/>
                  </a:lnTo>
                  <a:lnTo>
                    <a:pt x="7553325" y="4305300"/>
                  </a:lnTo>
                  <a:lnTo>
                    <a:pt x="7553325" y="1676400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3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387195"/>
              <a:ext cx="7553325" cy="6019800"/>
            </a:xfrm>
            <a:custGeom>
              <a:avLst/>
              <a:gdLst/>
              <a:ahLst/>
              <a:cxnLst/>
              <a:rect l="l" t="t" r="r" b="b"/>
              <a:pathLst>
                <a:path w="7553325" h="6019800">
                  <a:moveTo>
                    <a:pt x="7553312" y="1790700"/>
                  </a:moveTo>
                  <a:lnTo>
                    <a:pt x="7540053" y="1765300"/>
                  </a:lnTo>
                  <a:lnTo>
                    <a:pt x="7517701" y="1727200"/>
                  </a:lnTo>
                  <a:lnTo>
                    <a:pt x="7494791" y="1701800"/>
                  </a:lnTo>
                  <a:lnTo>
                    <a:pt x="7471308" y="1663700"/>
                  </a:lnTo>
                  <a:lnTo>
                    <a:pt x="7447267" y="1625600"/>
                  </a:lnTo>
                  <a:lnTo>
                    <a:pt x="7422667" y="1600200"/>
                  </a:lnTo>
                  <a:lnTo>
                    <a:pt x="7397521" y="1562100"/>
                  </a:lnTo>
                  <a:lnTo>
                    <a:pt x="7371829" y="1524000"/>
                  </a:lnTo>
                  <a:lnTo>
                    <a:pt x="7345591" y="1498600"/>
                  </a:lnTo>
                  <a:lnTo>
                    <a:pt x="7318832" y="1460500"/>
                  </a:lnTo>
                  <a:lnTo>
                    <a:pt x="7291527" y="1435100"/>
                  </a:lnTo>
                  <a:lnTo>
                    <a:pt x="7263689" y="1397000"/>
                  </a:lnTo>
                  <a:lnTo>
                    <a:pt x="7235330" y="1371600"/>
                  </a:lnTo>
                  <a:lnTo>
                    <a:pt x="7206450" y="1333500"/>
                  </a:lnTo>
                  <a:lnTo>
                    <a:pt x="7177062" y="1308100"/>
                  </a:lnTo>
                  <a:lnTo>
                    <a:pt x="7147166" y="1270000"/>
                  </a:lnTo>
                  <a:lnTo>
                    <a:pt x="7116750" y="1244600"/>
                  </a:lnTo>
                  <a:lnTo>
                    <a:pt x="7085838" y="1206500"/>
                  </a:lnTo>
                  <a:lnTo>
                    <a:pt x="7054431" y="1181100"/>
                  </a:lnTo>
                  <a:lnTo>
                    <a:pt x="7022528" y="1155700"/>
                  </a:lnTo>
                  <a:lnTo>
                    <a:pt x="6990143" y="1117600"/>
                  </a:lnTo>
                  <a:lnTo>
                    <a:pt x="6957276" y="1092200"/>
                  </a:lnTo>
                  <a:lnTo>
                    <a:pt x="6923913" y="1066800"/>
                  </a:lnTo>
                  <a:lnTo>
                    <a:pt x="6890093" y="1041400"/>
                  </a:lnTo>
                  <a:lnTo>
                    <a:pt x="6855790" y="1003300"/>
                  </a:lnTo>
                  <a:lnTo>
                    <a:pt x="6821030" y="977900"/>
                  </a:lnTo>
                  <a:lnTo>
                    <a:pt x="6750113" y="927100"/>
                  </a:lnTo>
                  <a:lnTo>
                    <a:pt x="6677406" y="876300"/>
                  </a:lnTo>
                  <a:lnTo>
                    <a:pt x="6640373" y="838200"/>
                  </a:lnTo>
                  <a:lnTo>
                    <a:pt x="6602908" y="812800"/>
                  </a:lnTo>
                  <a:lnTo>
                    <a:pt x="6526670" y="762000"/>
                  </a:lnTo>
                  <a:lnTo>
                    <a:pt x="6448730" y="711200"/>
                  </a:lnTo>
                  <a:lnTo>
                    <a:pt x="6409131" y="698500"/>
                  </a:lnTo>
                  <a:lnTo>
                    <a:pt x="6328702" y="647700"/>
                  </a:lnTo>
                  <a:lnTo>
                    <a:pt x="6205055" y="571500"/>
                  </a:lnTo>
                  <a:lnTo>
                    <a:pt x="6163043" y="558800"/>
                  </a:lnTo>
                  <a:lnTo>
                    <a:pt x="6077877" y="508000"/>
                  </a:lnTo>
                  <a:lnTo>
                    <a:pt x="6034722" y="495300"/>
                  </a:lnTo>
                  <a:lnTo>
                    <a:pt x="5947321" y="444500"/>
                  </a:lnTo>
                  <a:lnTo>
                    <a:pt x="5903061" y="431800"/>
                  </a:lnTo>
                  <a:lnTo>
                    <a:pt x="5858446" y="406400"/>
                  </a:lnTo>
                  <a:lnTo>
                    <a:pt x="5813476" y="393700"/>
                  </a:lnTo>
                  <a:lnTo>
                    <a:pt x="5768162" y="368300"/>
                  </a:lnTo>
                  <a:lnTo>
                    <a:pt x="5676493" y="342900"/>
                  </a:lnTo>
                  <a:lnTo>
                    <a:pt x="5630151" y="317500"/>
                  </a:lnTo>
                  <a:lnTo>
                    <a:pt x="5536476" y="292100"/>
                  </a:lnTo>
                  <a:lnTo>
                    <a:pt x="5489143" y="266700"/>
                  </a:lnTo>
                  <a:lnTo>
                    <a:pt x="5345277" y="228600"/>
                  </a:lnTo>
                  <a:lnTo>
                    <a:pt x="5296700" y="203200"/>
                  </a:lnTo>
                  <a:lnTo>
                    <a:pt x="4948491" y="114300"/>
                  </a:lnTo>
                  <a:lnTo>
                    <a:pt x="4897628" y="114300"/>
                  </a:lnTo>
                  <a:lnTo>
                    <a:pt x="4743475" y="76200"/>
                  </a:lnTo>
                  <a:lnTo>
                    <a:pt x="4691583" y="76200"/>
                  </a:lnTo>
                  <a:lnTo>
                    <a:pt x="4587049" y="50800"/>
                  </a:lnTo>
                  <a:lnTo>
                    <a:pt x="4534433" y="50800"/>
                  </a:lnTo>
                  <a:lnTo>
                    <a:pt x="4481576" y="38100"/>
                  </a:lnTo>
                  <a:lnTo>
                    <a:pt x="4428477" y="38100"/>
                  </a:lnTo>
                  <a:lnTo>
                    <a:pt x="4375162" y="25400"/>
                  </a:lnTo>
                  <a:lnTo>
                    <a:pt x="4321632" y="25400"/>
                  </a:lnTo>
                  <a:lnTo>
                    <a:pt x="4267886" y="12700"/>
                  </a:lnTo>
                  <a:lnTo>
                    <a:pt x="4159745" y="12700"/>
                  </a:lnTo>
                  <a:lnTo>
                    <a:pt x="4105376" y="0"/>
                  </a:lnTo>
                  <a:lnTo>
                    <a:pt x="3444849" y="0"/>
                  </a:lnTo>
                  <a:lnTo>
                    <a:pt x="3390481" y="12700"/>
                  </a:lnTo>
                  <a:lnTo>
                    <a:pt x="3282340" y="12700"/>
                  </a:lnTo>
                  <a:lnTo>
                    <a:pt x="3228594" y="25400"/>
                  </a:lnTo>
                  <a:lnTo>
                    <a:pt x="3175050" y="25400"/>
                  </a:lnTo>
                  <a:lnTo>
                    <a:pt x="3121736" y="38100"/>
                  </a:lnTo>
                  <a:lnTo>
                    <a:pt x="3068650" y="38100"/>
                  </a:lnTo>
                  <a:lnTo>
                    <a:pt x="3015792" y="50800"/>
                  </a:lnTo>
                  <a:lnTo>
                    <a:pt x="2963164" y="50800"/>
                  </a:lnTo>
                  <a:lnTo>
                    <a:pt x="2858630" y="76200"/>
                  </a:lnTo>
                  <a:lnTo>
                    <a:pt x="2806738" y="76200"/>
                  </a:lnTo>
                  <a:lnTo>
                    <a:pt x="2652585" y="114300"/>
                  </a:lnTo>
                  <a:lnTo>
                    <a:pt x="2601722" y="114300"/>
                  </a:lnTo>
                  <a:lnTo>
                    <a:pt x="2253513" y="203200"/>
                  </a:lnTo>
                  <a:lnTo>
                    <a:pt x="2204936" y="228600"/>
                  </a:lnTo>
                  <a:lnTo>
                    <a:pt x="2061057" y="266700"/>
                  </a:lnTo>
                  <a:lnTo>
                    <a:pt x="2013737" y="292100"/>
                  </a:lnTo>
                  <a:lnTo>
                    <a:pt x="1920049" y="317500"/>
                  </a:lnTo>
                  <a:lnTo>
                    <a:pt x="1873707" y="342900"/>
                  </a:lnTo>
                  <a:lnTo>
                    <a:pt x="1782038" y="368300"/>
                  </a:lnTo>
                  <a:lnTo>
                    <a:pt x="1736725" y="393700"/>
                  </a:lnTo>
                  <a:lnTo>
                    <a:pt x="1691754" y="406400"/>
                  </a:lnTo>
                  <a:lnTo>
                    <a:pt x="1647139" y="431800"/>
                  </a:lnTo>
                  <a:lnTo>
                    <a:pt x="1602879" y="444500"/>
                  </a:lnTo>
                  <a:lnTo>
                    <a:pt x="1515465" y="495300"/>
                  </a:lnTo>
                  <a:lnTo>
                    <a:pt x="1472311" y="508000"/>
                  </a:lnTo>
                  <a:lnTo>
                    <a:pt x="1387144" y="558800"/>
                  </a:lnTo>
                  <a:lnTo>
                    <a:pt x="1345145" y="571500"/>
                  </a:lnTo>
                  <a:lnTo>
                    <a:pt x="1221473" y="647700"/>
                  </a:lnTo>
                  <a:lnTo>
                    <a:pt x="1141044" y="698500"/>
                  </a:lnTo>
                  <a:lnTo>
                    <a:pt x="1101445" y="711200"/>
                  </a:lnTo>
                  <a:lnTo>
                    <a:pt x="1023505" y="762000"/>
                  </a:lnTo>
                  <a:lnTo>
                    <a:pt x="947267" y="812800"/>
                  </a:lnTo>
                  <a:lnTo>
                    <a:pt x="909802" y="838200"/>
                  </a:lnTo>
                  <a:lnTo>
                    <a:pt x="872769" y="876300"/>
                  </a:lnTo>
                  <a:lnTo>
                    <a:pt x="800049" y="927100"/>
                  </a:lnTo>
                  <a:lnTo>
                    <a:pt x="729145" y="977900"/>
                  </a:lnTo>
                  <a:lnTo>
                    <a:pt x="694372" y="1003300"/>
                  </a:lnTo>
                  <a:lnTo>
                    <a:pt x="660082" y="1041400"/>
                  </a:lnTo>
                  <a:lnTo>
                    <a:pt x="626249" y="1066800"/>
                  </a:lnTo>
                  <a:lnTo>
                    <a:pt x="592899" y="1092200"/>
                  </a:lnTo>
                  <a:lnTo>
                    <a:pt x="560019" y="1117600"/>
                  </a:lnTo>
                  <a:lnTo>
                    <a:pt x="527634" y="1155700"/>
                  </a:lnTo>
                  <a:lnTo>
                    <a:pt x="495731" y="1181100"/>
                  </a:lnTo>
                  <a:lnTo>
                    <a:pt x="464324" y="1206500"/>
                  </a:lnTo>
                  <a:lnTo>
                    <a:pt x="433412" y="1244600"/>
                  </a:lnTo>
                  <a:lnTo>
                    <a:pt x="402996" y="1270000"/>
                  </a:lnTo>
                  <a:lnTo>
                    <a:pt x="373100" y="1308100"/>
                  </a:lnTo>
                  <a:lnTo>
                    <a:pt x="343700" y="1333500"/>
                  </a:lnTo>
                  <a:lnTo>
                    <a:pt x="314820" y="1371600"/>
                  </a:lnTo>
                  <a:lnTo>
                    <a:pt x="286461" y="1397000"/>
                  </a:lnTo>
                  <a:lnTo>
                    <a:pt x="258635" y="1435100"/>
                  </a:lnTo>
                  <a:lnTo>
                    <a:pt x="231330" y="1460500"/>
                  </a:lnTo>
                  <a:lnTo>
                    <a:pt x="204558" y="1498600"/>
                  </a:lnTo>
                  <a:lnTo>
                    <a:pt x="178320" y="1524000"/>
                  </a:lnTo>
                  <a:lnTo>
                    <a:pt x="152628" y="1562100"/>
                  </a:lnTo>
                  <a:lnTo>
                    <a:pt x="127482" y="1600200"/>
                  </a:lnTo>
                  <a:lnTo>
                    <a:pt x="102882" y="1625600"/>
                  </a:lnTo>
                  <a:lnTo>
                    <a:pt x="78841" y="1663700"/>
                  </a:lnTo>
                  <a:lnTo>
                    <a:pt x="55359" y="1701800"/>
                  </a:lnTo>
                  <a:lnTo>
                    <a:pt x="32448" y="1727200"/>
                  </a:lnTo>
                  <a:lnTo>
                    <a:pt x="10096" y="1765300"/>
                  </a:lnTo>
                  <a:lnTo>
                    <a:pt x="0" y="1778000"/>
                  </a:lnTo>
                  <a:lnTo>
                    <a:pt x="0" y="4343400"/>
                  </a:lnTo>
                  <a:lnTo>
                    <a:pt x="10096" y="4356100"/>
                  </a:lnTo>
                  <a:lnTo>
                    <a:pt x="32448" y="4394200"/>
                  </a:lnTo>
                  <a:lnTo>
                    <a:pt x="55359" y="4432300"/>
                  </a:lnTo>
                  <a:lnTo>
                    <a:pt x="78841" y="4457700"/>
                  </a:lnTo>
                  <a:lnTo>
                    <a:pt x="102882" y="4495800"/>
                  </a:lnTo>
                  <a:lnTo>
                    <a:pt x="127482" y="4533900"/>
                  </a:lnTo>
                  <a:lnTo>
                    <a:pt x="152628" y="4559300"/>
                  </a:lnTo>
                  <a:lnTo>
                    <a:pt x="178320" y="4597400"/>
                  </a:lnTo>
                  <a:lnTo>
                    <a:pt x="204558" y="4622800"/>
                  </a:lnTo>
                  <a:lnTo>
                    <a:pt x="231330" y="4660900"/>
                  </a:lnTo>
                  <a:lnTo>
                    <a:pt x="258635" y="4699000"/>
                  </a:lnTo>
                  <a:lnTo>
                    <a:pt x="286461" y="4724400"/>
                  </a:lnTo>
                  <a:lnTo>
                    <a:pt x="314820" y="4762500"/>
                  </a:lnTo>
                  <a:lnTo>
                    <a:pt x="343700" y="4787900"/>
                  </a:lnTo>
                  <a:lnTo>
                    <a:pt x="373100" y="4826000"/>
                  </a:lnTo>
                  <a:lnTo>
                    <a:pt x="402996" y="4851400"/>
                  </a:lnTo>
                  <a:lnTo>
                    <a:pt x="433412" y="4876800"/>
                  </a:lnTo>
                  <a:lnTo>
                    <a:pt x="464324" y="4914900"/>
                  </a:lnTo>
                  <a:lnTo>
                    <a:pt x="495731" y="4940300"/>
                  </a:lnTo>
                  <a:lnTo>
                    <a:pt x="527634" y="4978400"/>
                  </a:lnTo>
                  <a:lnTo>
                    <a:pt x="560019" y="5003800"/>
                  </a:lnTo>
                  <a:lnTo>
                    <a:pt x="592899" y="5029200"/>
                  </a:lnTo>
                  <a:lnTo>
                    <a:pt x="626249" y="5054600"/>
                  </a:lnTo>
                  <a:lnTo>
                    <a:pt x="660082" y="5092700"/>
                  </a:lnTo>
                  <a:lnTo>
                    <a:pt x="729145" y="5143500"/>
                  </a:lnTo>
                  <a:lnTo>
                    <a:pt x="800049" y="5194300"/>
                  </a:lnTo>
                  <a:lnTo>
                    <a:pt x="836193" y="5232400"/>
                  </a:lnTo>
                  <a:lnTo>
                    <a:pt x="909802" y="5283200"/>
                  </a:lnTo>
                  <a:lnTo>
                    <a:pt x="985177" y="5334000"/>
                  </a:lnTo>
                  <a:lnTo>
                    <a:pt x="1062266" y="5384800"/>
                  </a:lnTo>
                  <a:lnTo>
                    <a:pt x="1141044" y="5435600"/>
                  </a:lnTo>
                  <a:lnTo>
                    <a:pt x="1181061" y="5461000"/>
                  </a:lnTo>
                  <a:lnTo>
                    <a:pt x="1221473" y="5473700"/>
                  </a:lnTo>
                  <a:lnTo>
                    <a:pt x="1345145" y="5549900"/>
                  </a:lnTo>
                  <a:lnTo>
                    <a:pt x="1387144" y="5575300"/>
                  </a:lnTo>
                  <a:lnTo>
                    <a:pt x="1429537" y="5588000"/>
                  </a:lnTo>
                  <a:lnTo>
                    <a:pt x="1515465" y="5638800"/>
                  </a:lnTo>
                  <a:lnTo>
                    <a:pt x="1558988" y="5651500"/>
                  </a:lnTo>
                  <a:lnTo>
                    <a:pt x="1602879" y="5676900"/>
                  </a:lnTo>
                  <a:lnTo>
                    <a:pt x="1647139" y="5689600"/>
                  </a:lnTo>
                  <a:lnTo>
                    <a:pt x="1691754" y="5715000"/>
                  </a:lnTo>
                  <a:lnTo>
                    <a:pt x="1736725" y="5727700"/>
                  </a:lnTo>
                  <a:lnTo>
                    <a:pt x="1782038" y="5753100"/>
                  </a:lnTo>
                  <a:lnTo>
                    <a:pt x="1827707" y="5765800"/>
                  </a:lnTo>
                  <a:lnTo>
                    <a:pt x="1873707" y="5791200"/>
                  </a:lnTo>
                  <a:lnTo>
                    <a:pt x="1966722" y="5816600"/>
                  </a:lnTo>
                  <a:lnTo>
                    <a:pt x="2013737" y="5842000"/>
                  </a:lnTo>
                  <a:lnTo>
                    <a:pt x="2156663" y="5880100"/>
                  </a:lnTo>
                  <a:lnTo>
                    <a:pt x="2204936" y="5905500"/>
                  </a:lnTo>
                  <a:lnTo>
                    <a:pt x="2652585" y="6019800"/>
                  </a:lnTo>
                  <a:lnTo>
                    <a:pt x="4897628" y="6019800"/>
                  </a:lnTo>
                  <a:lnTo>
                    <a:pt x="5345277" y="5905500"/>
                  </a:lnTo>
                  <a:lnTo>
                    <a:pt x="5393537" y="5880100"/>
                  </a:lnTo>
                  <a:lnTo>
                    <a:pt x="5536476" y="5842000"/>
                  </a:lnTo>
                  <a:lnTo>
                    <a:pt x="5583479" y="5816600"/>
                  </a:lnTo>
                  <a:lnTo>
                    <a:pt x="5676493" y="5791200"/>
                  </a:lnTo>
                  <a:lnTo>
                    <a:pt x="5722493" y="5765800"/>
                  </a:lnTo>
                  <a:lnTo>
                    <a:pt x="5768162" y="5753100"/>
                  </a:lnTo>
                  <a:lnTo>
                    <a:pt x="5813476" y="5727700"/>
                  </a:lnTo>
                  <a:lnTo>
                    <a:pt x="5858446" y="5715000"/>
                  </a:lnTo>
                  <a:lnTo>
                    <a:pt x="5903061" y="5689600"/>
                  </a:lnTo>
                  <a:lnTo>
                    <a:pt x="5947321" y="5676900"/>
                  </a:lnTo>
                  <a:lnTo>
                    <a:pt x="5991212" y="5651500"/>
                  </a:lnTo>
                  <a:lnTo>
                    <a:pt x="6034722" y="5638800"/>
                  </a:lnTo>
                  <a:lnTo>
                    <a:pt x="6120650" y="5588000"/>
                  </a:lnTo>
                  <a:lnTo>
                    <a:pt x="6163043" y="5575300"/>
                  </a:lnTo>
                  <a:lnTo>
                    <a:pt x="6205055" y="5549900"/>
                  </a:lnTo>
                  <a:lnTo>
                    <a:pt x="6328702" y="5473700"/>
                  </a:lnTo>
                  <a:lnTo>
                    <a:pt x="6369126" y="5461000"/>
                  </a:lnTo>
                  <a:lnTo>
                    <a:pt x="6409131" y="5435600"/>
                  </a:lnTo>
                  <a:lnTo>
                    <a:pt x="6487909" y="5384800"/>
                  </a:lnTo>
                  <a:lnTo>
                    <a:pt x="6564998" y="5334000"/>
                  </a:lnTo>
                  <a:lnTo>
                    <a:pt x="6640373" y="5283200"/>
                  </a:lnTo>
                  <a:lnTo>
                    <a:pt x="6713982" y="5232400"/>
                  </a:lnTo>
                  <a:lnTo>
                    <a:pt x="6750113" y="5194300"/>
                  </a:lnTo>
                  <a:lnTo>
                    <a:pt x="6821030" y="5143500"/>
                  </a:lnTo>
                  <a:lnTo>
                    <a:pt x="6890093" y="5092700"/>
                  </a:lnTo>
                  <a:lnTo>
                    <a:pt x="6923913" y="5054600"/>
                  </a:lnTo>
                  <a:lnTo>
                    <a:pt x="6957276" y="5029200"/>
                  </a:lnTo>
                  <a:lnTo>
                    <a:pt x="6990143" y="5003800"/>
                  </a:lnTo>
                  <a:lnTo>
                    <a:pt x="7022528" y="4978400"/>
                  </a:lnTo>
                  <a:lnTo>
                    <a:pt x="7054431" y="4940300"/>
                  </a:lnTo>
                  <a:lnTo>
                    <a:pt x="7085838" y="4914900"/>
                  </a:lnTo>
                  <a:lnTo>
                    <a:pt x="7116750" y="4876800"/>
                  </a:lnTo>
                  <a:lnTo>
                    <a:pt x="7147166" y="4851400"/>
                  </a:lnTo>
                  <a:lnTo>
                    <a:pt x="7177062" y="4826000"/>
                  </a:lnTo>
                  <a:lnTo>
                    <a:pt x="7206450" y="4787900"/>
                  </a:lnTo>
                  <a:lnTo>
                    <a:pt x="7235330" y="4762500"/>
                  </a:lnTo>
                  <a:lnTo>
                    <a:pt x="7263689" y="4724400"/>
                  </a:lnTo>
                  <a:lnTo>
                    <a:pt x="7291527" y="4699000"/>
                  </a:lnTo>
                  <a:lnTo>
                    <a:pt x="7318832" y="4660900"/>
                  </a:lnTo>
                  <a:lnTo>
                    <a:pt x="7345591" y="4622800"/>
                  </a:lnTo>
                  <a:lnTo>
                    <a:pt x="7371829" y="4597400"/>
                  </a:lnTo>
                  <a:lnTo>
                    <a:pt x="7397521" y="4559300"/>
                  </a:lnTo>
                  <a:lnTo>
                    <a:pt x="7422667" y="4533900"/>
                  </a:lnTo>
                  <a:lnTo>
                    <a:pt x="7447267" y="4495800"/>
                  </a:lnTo>
                  <a:lnTo>
                    <a:pt x="7471308" y="4457700"/>
                  </a:lnTo>
                  <a:lnTo>
                    <a:pt x="7494791" y="4432300"/>
                  </a:lnTo>
                  <a:lnTo>
                    <a:pt x="7517701" y="4394200"/>
                  </a:lnTo>
                  <a:lnTo>
                    <a:pt x="7540053" y="4356100"/>
                  </a:lnTo>
                  <a:lnTo>
                    <a:pt x="7553312" y="4343400"/>
                  </a:lnTo>
                  <a:lnTo>
                    <a:pt x="7553312" y="17907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35055" y="5792622"/>
              <a:ext cx="2918460" cy="4904105"/>
            </a:xfrm>
            <a:custGeom>
              <a:avLst/>
              <a:gdLst/>
              <a:ahLst/>
              <a:cxnLst/>
              <a:rect l="l" t="t" r="r" b="b"/>
              <a:pathLst>
                <a:path w="2918459" h="4904105">
                  <a:moveTo>
                    <a:pt x="1285621" y="4903952"/>
                  </a:moveTo>
                  <a:lnTo>
                    <a:pt x="1251115" y="4876597"/>
                  </a:lnTo>
                  <a:lnTo>
                    <a:pt x="1217155" y="4846358"/>
                  </a:lnTo>
                  <a:lnTo>
                    <a:pt x="1184960" y="4814201"/>
                  </a:lnTo>
                  <a:lnTo>
                    <a:pt x="1154607" y="4780216"/>
                  </a:lnTo>
                  <a:lnTo>
                    <a:pt x="1126197" y="4744466"/>
                  </a:lnTo>
                  <a:lnTo>
                    <a:pt x="1099807" y="4707026"/>
                  </a:lnTo>
                  <a:lnTo>
                    <a:pt x="1075537" y="4667974"/>
                  </a:lnTo>
                  <a:lnTo>
                    <a:pt x="1053465" y="4627384"/>
                  </a:lnTo>
                  <a:lnTo>
                    <a:pt x="1033703" y="4585335"/>
                  </a:lnTo>
                  <a:lnTo>
                    <a:pt x="1016317" y="4541901"/>
                  </a:lnTo>
                  <a:lnTo>
                    <a:pt x="1001395" y="4497159"/>
                  </a:lnTo>
                  <a:lnTo>
                    <a:pt x="989050" y="4451172"/>
                  </a:lnTo>
                  <a:lnTo>
                    <a:pt x="979347" y="4404030"/>
                  </a:lnTo>
                  <a:lnTo>
                    <a:pt x="912647" y="4021874"/>
                  </a:lnTo>
                  <a:lnTo>
                    <a:pt x="892454" y="4010876"/>
                  </a:lnTo>
                  <a:lnTo>
                    <a:pt x="0" y="4903952"/>
                  </a:lnTo>
                  <a:lnTo>
                    <a:pt x="1285621" y="4903952"/>
                  </a:lnTo>
                  <a:close/>
                </a:path>
                <a:path w="2918459" h="4904105">
                  <a:moveTo>
                    <a:pt x="2918269" y="0"/>
                  </a:moveTo>
                  <a:lnTo>
                    <a:pt x="2447455" y="455244"/>
                  </a:lnTo>
                  <a:lnTo>
                    <a:pt x="1798154" y="363385"/>
                  </a:lnTo>
                  <a:lnTo>
                    <a:pt x="1749183" y="361289"/>
                  </a:lnTo>
                  <a:lnTo>
                    <a:pt x="1702130" y="368604"/>
                  </a:lnTo>
                  <a:lnTo>
                    <a:pt x="1658061" y="384530"/>
                  </a:lnTo>
                  <a:lnTo>
                    <a:pt x="1618043" y="408305"/>
                  </a:lnTo>
                  <a:lnTo>
                    <a:pt x="1583143" y="439115"/>
                  </a:lnTo>
                  <a:lnTo>
                    <a:pt x="1554403" y="476211"/>
                  </a:lnTo>
                  <a:lnTo>
                    <a:pt x="1532915" y="518795"/>
                  </a:lnTo>
                  <a:lnTo>
                    <a:pt x="1519707" y="566089"/>
                  </a:lnTo>
                  <a:lnTo>
                    <a:pt x="1405890" y="1212786"/>
                  </a:lnTo>
                  <a:lnTo>
                    <a:pt x="826973" y="1520215"/>
                  </a:lnTo>
                  <a:lnTo>
                    <a:pt x="786079" y="1547368"/>
                  </a:lnTo>
                  <a:lnTo>
                    <a:pt x="752259" y="1580972"/>
                  </a:lnTo>
                  <a:lnTo>
                    <a:pt x="725919" y="1619783"/>
                  </a:lnTo>
                  <a:lnTo>
                    <a:pt x="707466" y="1662518"/>
                  </a:lnTo>
                  <a:lnTo>
                    <a:pt x="697280" y="1707946"/>
                  </a:lnTo>
                  <a:lnTo>
                    <a:pt x="695794" y="1754809"/>
                  </a:lnTo>
                  <a:lnTo>
                    <a:pt x="703402" y="1801863"/>
                  </a:lnTo>
                  <a:lnTo>
                    <a:pt x="720483" y="1847850"/>
                  </a:lnTo>
                  <a:lnTo>
                    <a:pt x="1008722" y="2437600"/>
                  </a:lnTo>
                  <a:lnTo>
                    <a:pt x="720483" y="3027349"/>
                  </a:lnTo>
                  <a:lnTo>
                    <a:pt x="703402" y="3073336"/>
                  </a:lnTo>
                  <a:lnTo>
                    <a:pt x="695794" y="3120390"/>
                  </a:lnTo>
                  <a:lnTo>
                    <a:pt x="697280" y="3167253"/>
                  </a:lnTo>
                  <a:lnTo>
                    <a:pt x="707466" y="3212681"/>
                  </a:lnTo>
                  <a:lnTo>
                    <a:pt x="725919" y="3255429"/>
                  </a:lnTo>
                  <a:lnTo>
                    <a:pt x="752259" y="3294227"/>
                  </a:lnTo>
                  <a:lnTo>
                    <a:pt x="786079" y="3327831"/>
                  </a:lnTo>
                  <a:lnTo>
                    <a:pt x="826973" y="3354984"/>
                  </a:lnTo>
                  <a:lnTo>
                    <a:pt x="1406499" y="3662426"/>
                  </a:lnTo>
                  <a:lnTo>
                    <a:pt x="1519707" y="4309122"/>
                  </a:lnTo>
                  <a:lnTo>
                    <a:pt x="1532915" y="4356405"/>
                  </a:lnTo>
                  <a:lnTo>
                    <a:pt x="1554403" y="4398988"/>
                  </a:lnTo>
                  <a:lnTo>
                    <a:pt x="1583143" y="4436084"/>
                  </a:lnTo>
                  <a:lnTo>
                    <a:pt x="1618043" y="4466895"/>
                  </a:lnTo>
                  <a:lnTo>
                    <a:pt x="1658061" y="4490656"/>
                  </a:lnTo>
                  <a:lnTo>
                    <a:pt x="1702130" y="4506582"/>
                  </a:lnTo>
                  <a:lnTo>
                    <a:pt x="1749183" y="4513897"/>
                  </a:lnTo>
                  <a:lnTo>
                    <a:pt x="1798154" y="4511802"/>
                  </a:lnTo>
                  <a:lnTo>
                    <a:pt x="2448064" y="4419955"/>
                  </a:lnTo>
                  <a:lnTo>
                    <a:pt x="2918269" y="4875187"/>
                  </a:lnTo>
                  <a:lnTo>
                    <a:pt x="2918269" y="4419955"/>
                  </a:lnTo>
                  <a:lnTo>
                    <a:pt x="2918269" y="455244"/>
                  </a:lnTo>
                  <a:lnTo>
                    <a:pt x="2918269" y="0"/>
                  </a:lnTo>
                  <a:close/>
                </a:path>
              </a:pathLst>
            </a:custGeom>
            <a:solidFill>
              <a:srgbClr val="00367B">
                <a:alpha val="1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793954"/>
              <a:ext cx="901820" cy="90261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503" y="3987126"/>
              <a:ext cx="76230" cy="7623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87209" y="4392028"/>
              <a:ext cx="38735" cy="648335"/>
            </a:xfrm>
            <a:custGeom>
              <a:avLst/>
              <a:gdLst/>
              <a:ahLst/>
              <a:cxnLst/>
              <a:rect l="l" t="t" r="r" b="b"/>
              <a:pathLst>
                <a:path w="38734" h="648335">
                  <a:moveTo>
                    <a:pt x="38112" y="626389"/>
                  </a:moveTo>
                  <a:lnTo>
                    <a:pt x="21590" y="609866"/>
                  </a:lnTo>
                  <a:lnTo>
                    <a:pt x="16535" y="609866"/>
                  </a:lnTo>
                  <a:lnTo>
                    <a:pt x="0" y="626389"/>
                  </a:lnTo>
                  <a:lnTo>
                    <a:pt x="0" y="631444"/>
                  </a:lnTo>
                  <a:lnTo>
                    <a:pt x="14097" y="647496"/>
                  </a:lnTo>
                  <a:lnTo>
                    <a:pt x="16535" y="647979"/>
                  </a:lnTo>
                  <a:lnTo>
                    <a:pt x="21590" y="647979"/>
                  </a:lnTo>
                  <a:lnTo>
                    <a:pt x="24015" y="647496"/>
                  </a:lnTo>
                  <a:lnTo>
                    <a:pt x="38112" y="631444"/>
                  </a:lnTo>
                  <a:lnTo>
                    <a:pt x="38112" y="626389"/>
                  </a:lnTo>
                  <a:close/>
                </a:path>
                <a:path w="38734" h="648335">
                  <a:moveTo>
                    <a:pt x="38112" y="473925"/>
                  </a:moveTo>
                  <a:lnTo>
                    <a:pt x="21590" y="457403"/>
                  </a:lnTo>
                  <a:lnTo>
                    <a:pt x="16535" y="457403"/>
                  </a:lnTo>
                  <a:lnTo>
                    <a:pt x="0" y="473925"/>
                  </a:lnTo>
                  <a:lnTo>
                    <a:pt x="0" y="478980"/>
                  </a:lnTo>
                  <a:lnTo>
                    <a:pt x="14097" y="495033"/>
                  </a:lnTo>
                  <a:lnTo>
                    <a:pt x="16535" y="495515"/>
                  </a:lnTo>
                  <a:lnTo>
                    <a:pt x="21590" y="495515"/>
                  </a:lnTo>
                  <a:lnTo>
                    <a:pt x="24015" y="495033"/>
                  </a:lnTo>
                  <a:lnTo>
                    <a:pt x="38112" y="478980"/>
                  </a:lnTo>
                  <a:lnTo>
                    <a:pt x="38112" y="473925"/>
                  </a:lnTo>
                  <a:close/>
                </a:path>
                <a:path w="38734" h="648335">
                  <a:moveTo>
                    <a:pt x="38112" y="321462"/>
                  </a:moveTo>
                  <a:lnTo>
                    <a:pt x="21590" y="304939"/>
                  </a:lnTo>
                  <a:lnTo>
                    <a:pt x="16535" y="304939"/>
                  </a:lnTo>
                  <a:lnTo>
                    <a:pt x="0" y="321462"/>
                  </a:lnTo>
                  <a:lnTo>
                    <a:pt x="0" y="326517"/>
                  </a:lnTo>
                  <a:lnTo>
                    <a:pt x="14097" y="342569"/>
                  </a:lnTo>
                  <a:lnTo>
                    <a:pt x="16535" y="343052"/>
                  </a:lnTo>
                  <a:lnTo>
                    <a:pt x="21590" y="343052"/>
                  </a:lnTo>
                  <a:lnTo>
                    <a:pt x="24015" y="342569"/>
                  </a:lnTo>
                  <a:lnTo>
                    <a:pt x="38112" y="326517"/>
                  </a:lnTo>
                  <a:lnTo>
                    <a:pt x="38112" y="321462"/>
                  </a:lnTo>
                  <a:close/>
                </a:path>
                <a:path w="38734" h="648335">
                  <a:moveTo>
                    <a:pt x="38112" y="168998"/>
                  </a:moveTo>
                  <a:lnTo>
                    <a:pt x="21590" y="152463"/>
                  </a:lnTo>
                  <a:lnTo>
                    <a:pt x="16535" y="152463"/>
                  </a:lnTo>
                  <a:lnTo>
                    <a:pt x="0" y="168998"/>
                  </a:lnTo>
                  <a:lnTo>
                    <a:pt x="0" y="174053"/>
                  </a:lnTo>
                  <a:lnTo>
                    <a:pt x="14097" y="190106"/>
                  </a:lnTo>
                  <a:lnTo>
                    <a:pt x="16535" y="190588"/>
                  </a:lnTo>
                  <a:lnTo>
                    <a:pt x="21590" y="190588"/>
                  </a:lnTo>
                  <a:lnTo>
                    <a:pt x="24015" y="190106"/>
                  </a:lnTo>
                  <a:lnTo>
                    <a:pt x="38112" y="174053"/>
                  </a:lnTo>
                  <a:lnTo>
                    <a:pt x="38112" y="168998"/>
                  </a:lnTo>
                  <a:close/>
                </a:path>
                <a:path w="38734" h="648335">
                  <a:moveTo>
                    <a:pt x="38112" y="16535"/>
                  </a:moveTo>
                  <a:lnTo>
                    <a:pt x="21590" y="0"/>
                  </a:lnTo>
                  <a:lnTo>
                    <a:pt x="16535" y="0"/>
                  </a:lnTo>
                  <a:lnTo>
                    <a:pt x="0" y="16535"/>
                  </a:lnTo>
                  <a:lnTo>
                    <a:pt x="0" y="21590"/>
                  </a:lnTo>
                  <a:lnTo>
                    <a:pt x="14097" y="37642"/>
                  </a:lnTo>
                  <a:lnTo>
                    <a:pt x="16535" y="38125"/>
                  </a:lnTo>
                  <a:lnTo>
                    <a:pt x="21590" y="38125"/>
                  </a:lnTo>
                  <a:lnTo>
                    <a:pt x="24015" y="37642"/>
                  </a:lnTo>
                  <a:lnTo>
                    <a:pt x="38112" y="21590"/>
                  </a:lnTo>
                  <a:lnTo>
                    <a:pt x="38112" y="16535"/>
                  </a:lnTo>
                  <a:close/>
                </a:path>
              </a:pathLst>
            </a:custGeom>
            <a:solidFill>
              <a:srgbClr val="0029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8989" y="5629511"/>
              <a:ext cx="76230" cy="762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85129" y="5629511"/>
              <a:ext cx="76230" cy="7623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7742" y="6682961"/>
              <a:ext cx="76230" cy="7623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3444188"/>
              <a:ext cx="7553325" cy="9525"/>
            </a:xfrm>
            <a:custGeom>
              <a:avLst/>
              <a:gdLst/>
              <a:ahLst/>
              <a:cxnLst/>
              <a:rect l="l" t="t" r="r" b="b"/>
              <a:pathLst>
                <a:path w="7553325" h="9525">
                  <a:moveTo>
                    <a:pt x="7553325" y="0"/>
                  </a:moveTo>
                  <a:lnTo>
                    <a:pt x="0" y="0"/>
                  </a:lnTo>
                  <a:lnTo>
                    <a:pt x="0" y="9517"/>
                  </a:lnTo>
                  <a:lnTo>
                    <a:pt x="7553325" y="9517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0000">
                <a:alpha val="168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501185" y="5377179"/>
            <a:ext cx="1862455" cy="92456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78105">
              <a:lnSpc>
                <a:spcPct val="100000"/>
              </a:lnSpc>
              <a:spcBef>
                <a:spcPts val="1060"/>
              </a:spcBef>
            </a:pPr>
            <a:r>
              <a:rPr sz="1600" b="1" spc="-10" dirty="0">
                <a:solidFill>
                  <a:srgbClr val="002938"/>
                </a:solidFill>
                <a:latin typeface="Calibri"/>
                <a:cs typeface="Calibri"/>
              </a:rPr>
              <a:t>EVALUATION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Mise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en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situation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au</a:t>
            </a:r>
            <a:r>
              <a:rPr sz="1000" spc="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travers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de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cas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pratiques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jeux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rôle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pour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chaque</a:t>
            </a:r>
            <a:r>
              <a:rPr sz="1000" spc="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clé</a:t>
            </a:r>
            <a:r>
              <a:rPr sz="1000" spc="2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.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60294" y="6553708"/>
            <a:ext cx="13881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75" dirty="0">
                <a:solidFill>
                  <a:srgbClr val="002938"/>
                </a:solidFill>
                <a:latin typeface="Roboto"/>
                <a:cs typeface="Roboto"/>
              </a:rPr>
              <a:t>PROGRAMME</a:t>
            </a:r>
            <a:endParaRPr sz="1600">
              <a:latin typeface="Roboto"/>
              <a:cs typeface="Robo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2009" y="6998716"/>
            <a:ext cx="251968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Partie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1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: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Le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cerveau,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cet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organe</a:t>
            </a:r>
            <a:r>
              <a:rPr sz="1000" b="1" spc="-5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irrationnel</a:t>
            </a:r>
            <a:endParaRPr sz="1000">
              <a:latin typeface="Roboto"/>
              <a:cs typeface="Roboto"/>
            </a:endParaRPr>
          </a:p>
          <a:p>
            <a:pPr marL="12700" marR="1007110">
              <a:lnSpc>
                <a:spcPct val="100000"/>
              </a:lnSpc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fin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l’homme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rationnel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Rôle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des</a:t>
            </a:r>
            <a:r>
              <a:rPr sz="1000" spc="-114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émotions</a:t>
            </a:r>
            <a:endParaRPr sz="10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Fonctionnement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du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cerveau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biais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cognitifs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Augmenter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valeur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perçue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pour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vendre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14073" y="8144764"/>
            <a:ext cx="29419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Partie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2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: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 L'importance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</a:t>
            </a:r>
            <a:r>
              <a:rPr sz="1000" b="1" spc="-4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l'écoute</a:t>
            </a:r>
            <a:endParaRPr sz="1000">
              <a:latin typeface="Roboto"/>
              <a:cs typeface="Roboto"/>
            </a:endParaRPr>
          </a:p>
          <a:p>
            <a:pPr marL="12700" marR="5080">
              <a:lnSpc>
                <a:spcPct val="100000"/>
              </a:lnSpc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Écouter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pour</a:t>
            </a:r>
            <a:r>
              <a:rPr sz="1000" spc="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comprendre</a:t>
            </a:r>
            <a:r>
              <a:rPr sz="1000" spc="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ce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que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client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vous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dit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Écouter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pour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comprendre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que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client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ne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vous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dit pas</a:t>
            </a:r>
            <a:endParaRPr sz="1000">
              <a:latin typeface="Arial MT"/>
              <a:cs typeface="Arial MT"/>
            </a:endParaRPr>
          </a:p>
          <a:p>
            <a:pPr marL="12700" marR="46990">
              <a:lnSpc>
                <a:spcPct val="100000"/>
              </a:lnSpc>
            </a:pP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Se</a:t>
            </a:r>
            <a:r>
              <a:rPr sz="1000" spc="-9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synchroniser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grâce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l’écoute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active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empathie postural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00515" y="6983476"/>
            <a:ext cx="2110105" cy="891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50"/>
              </a:lnSpc>
              <a:spcBef>
                <a:spcPts val="100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Partie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3 : Le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pouvoir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la</a:t>
            </a:r>
            <a:r>
              <a:rPr sz="1000" b="1" spc="-6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persuasion</a:t>
            </a:r>
            <a:endParaRPr sz="1000">
              <a:latin typeface="Roboto"/>
              <a:cs typeface="Roboto"/>
            </a:endParaRPr>
          </a:p>
          <a:p>
            <a:pPr marL="12700" marR="709295">
              <a:lnSpc>
                <a:spcPts val="1100"/>
              </a:lnSpc>
              <a:spcBef>
                <a:spcPts val="7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9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pouvoir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du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storytelling Mémoriser</a:t>
            </a:r>
            <a:endParaRPr sz="1000">
              <a:latin typeface="Arial MT"/>
              <a:cs typeface="Arial MT"/>
            </a:endParaRPr>
          </a:p>
          <a:p>
            <a:pPr marL="12700">
              <a:lnSpc>
                <a:spcPts val="1090"/>
              </a:lnSpc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Pousser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-8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l’action</a:t>
            </a:r>
            <a:endParaRPr sz="1000">
              <a:latin typeface="Arial MT"/>
              <a:cs typeface="Arial MT"/>
            </a:endParaRPr>
          </a:p>
          <a:p>
            <a:pPr marL="12700" marR="20320">
              <a:lnSpc>
                <a:spcPts val="1100"/>
              </a:lnSpc>
              <a:spcBef>
                <a:spcPts val="120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Savoir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détecter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"signaux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d'achat".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Choisir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bonne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forme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conclusion.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00515" y="8211820"/>
            <a:ext cx="2839085" cy="58356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ct val="91000"/>
              </a:lnSpc>
              <a:spcBef>
                <a:spcPts val="204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Partie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4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:</a:t>
            </a:r>
            <a:r>
              <a:rPr sz="1000" b="1" spc="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10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techniques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de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persuasion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basées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sur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l’influence</a:t>
            </a:r>
            <a:r>
              <a:rPr sz="1000" b="1" spc="-4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pour</a:t>
            </a:r>
            <a:r>
              <a:rPr sz="1000" b="1" spc="-4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conclure</a:t>
            </a:r>
            <a:r>
              <a:rPr sz="1000" b="1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 err="1">
                <a:solidFill>
                  <a:srgbClr val="002938"/>
                </a:solidFill>
                <a:latin typeface="Roboto"/>
                <a:cs typeface="Roboto"/>
              </a:rPr>
              <a:t>votre</a:t>
            </a:r>
            <a:r>
              <a:rPr sz="1000" b="1" spc="-4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 err="1">
                <a:solidFill>
                  <a:srgbClr val="002938"/>
                </a:solidFill>
                <a:latin typeface="Roboto"/>
                <a:cs typeface="Roboto"/>
              </a:rPr>
              <a:t>prochaine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 action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commerciale</a:t>
            </a:r>
            <a:r>
              <a:rPr sz="1000" b="1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50" dirty="0">
                <a:solidFill>
                  <a:srgbClr val="002938"/>
                </a:solidFill>
                <a:latin typeface="Roboto"/>
                <a:cs typeface="Roboto"/>
              </a:rPr>
              <a:t>!</a:t>
            </a:r>
            <a:endParaRPr sz="1000" dirty="0">
              <a:latin typeface="Roboto"/>
              <a:cs typeface="Roboto"/>
            </a:endParaRPr>
          </a:p>
          <a:p>
            <a:pPr marL="12700">
              <a:lnSpc>
                <a:spcPts val="1010"/>
              </a:lnSpc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Présentation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des</a:t>
            </a:r>
            <a:r>
              <a:rPr sz="1000" spc="-1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techniques</a:t>
            </a:r>
            <a:endParaRPr sz="1000" dirty="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10463" y="5993701"/>
            <a:ext cx="38735" cy="191135"/>
          </a:xfrm>
          <a:custGeom>
            <a:avLst/>
            <a:gdLst/>
            <a:ahLst/>
            <a:cxnLst/>
            <a:rect l="l" t="t" r="r" b="b"/>
            <a:pathLst>
              <a:path w="38734" h="191135">
                <a:moveTo>
                  <a:pt x="38112" y="168986"/>
                </a:moveTo>
                <a:lnTo>
                  <a:pt x="21590" y="152463"/>
                </a:lnTo>
                <a:lnTo>
                  <a:pt x="16535" y="152463"/>
                </a:lnTo>
                <a:lnTo>
                  <a:pt x="0" y="168986"/>
                </a:lnTo>
                <a:lnTo>
                  <a:pt x="0" y="174040"/>
                </a:lnTo>
                <a:lnTo>
                  <a:pt x="14097" y="190093"/>
                </a:lnTo>
                <a:lnTo>
                  <a:pt x="16535" y="190576"/>
                </a:lnTo>
                <a:lnTo>
                  <a:pt x="21590" y="190576"/>
                </a:lnTo>
                <a:lnTo>
                  <a:pt x="24015" y="190093"/>
                </a:lnTo>
                <a:lnTo>
                  <a:pt x="38112" y="174040"/>
                </a:lnTo>
                <a:lnTo>
                  <a:pt x="38112" y="168986"/>
                </a:lnTo>
                <a:close/>
              </a:path>
              <a:path w="38734" h="191135">
                <a:moveTo>
                  <a:pt x="38112" y="16522"/>
                </a:moveTo>
                <a:lnTo>
                  <a:pt x="21590" y="0"/>
                </a:lnTo>
                <a:lnTo>
                  <a:pt x="16535" y="0"/>
                </a:lnTo>
                <a:lnTo>
                  <a:pt x="0" y="16522"/>
                </a:lnTo>
                <a:lnTo>
                  <a:pt x="0" y="21577"/>
                </a:lnTo>
                <a:lnTo>
                  <a:pt x="14097" y="37630"/>
                </a:lnTo>
                <a:lnTo>
                  <a:pt x="16535" y="38112"/>
                </a:lnTo>
                <a:lnTo>
                  <a:pt x="21590" y="38112"/>
                </a:lnTo>
                <a:lnTo>
                  <a:pt x="24015" y="37630"/>
                </a:lnTo>
                <a:lnTo>
                  <a:pt x="38112" y="21577"/>
                </a:lnTo>
                <a:lnTo>
                  <a:pt x="38112" y="16522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001634" y="5502147"/>
            <a:ext cx="959485" cy="723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50" dirty="0">
                <a:solidFill>
                  <a:srgbClr val="002938"/>
                </a:solidFill>
                <a:latin typeface="Calibri"/>
                <a:cs typeface="Calibri"/>
              </a:rPr>
              <a:t>POUR</a:t>
            </a:r>
            <a:r>
              <a:rPr sz="1600" b="1" spc="165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002938"/>
                </a:solidFill>
                <a:latin typeface="Calibri"/>
                <a:cs typeface="Calibri"/>
              </a:rPr>
              <a:t>QUI</a:t>
            </a:r>
            <a:endParaRPr sz="1600">
              <a:latin typeface="Calibri"/>
              <a:cs typeface="Calibri"/>
            </a:endParaRPr>
          </a:p>
          <a:p>
            <a:pPr marL="38100" marR="81280">
              <a:lnSpc>
                <a:spcPct val="100000"/>
              </a:lnSpc>
              <a:spcBef>
                <a:spcPts val="117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Managers Collaborateurs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4649" y="3859276"/>
            <a:ext cx="4714240" cy="1229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sz="1600" b="1" spc="60" dirty="0">
                <a:solidFill>
                  <a:srgbClr val="002938"/>
                </a:solidFill>
                <a:latin typeface="Calibri"/>
                <a:cs typeface="Calibri"/>
              </a:rPr>
              <a:t>OBJECTIFS</a:t>
            </a:r>
            <a:r>
              <a:rPr sz="1600" b="1" spc="225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002938"/>
                </a:solidFill>
                <a:latin typeface="Calibri"/>
                <a:cs typeface="Calibri"/>
              </a:rPr>
              <a:t>PROFESSIONNELS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56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Persuader,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convaincre,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inciter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chaque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étape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du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process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vente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ou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fidélisation Persuader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grâce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aux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apports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psychologie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sociale</a:t>
            </a:r>
            <a:endParaRPr sz="1000">
              <a:latin typeface="Arial MT"/>
              <a:cs typeface="Arial MT"/>
            </a:endParaRPr>
          </a:p>
          <a:p>
            <a:pPr marL="12700" marR="1243330">
              <a:lnSpc>
                <a:spcPct val="100000"/>
              </a:lnSpc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Convaincre par</a:t>
            </a:r>
            <a:r>
              <a:rPr sz="1000" spc="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outils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communication</a:t>
            </a:r>
            <a:r>
              <a:rPr sz="1000" spc="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suggestive Développer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une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 argumentation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impactante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dans</a:t>
            </a:r>
            <a:r>
              <a:rPr sz="1000" spc="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son discours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Inciter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client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passer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l'action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45431" y="1667764"/>
            <a:ext cx="4465320" cy="16662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ts val="2615"/>
              </a:lnSpc>
              <a:spcBef>
                <a:spcPts val="100"/>
              </a:spcBef>
            </a:pPr>
            <a:r>
              <a:rPr sz="2200" b="1" spc="-10" dirty="0">
                <a:latin typeface="Arial"/>
                <a:cs typeface="Arial"/>
              </a:rPr>
              <a:t>Formation</a:t>
            </a:r>
            <a:endParaRPr sz="2200" dirty="0">
              <a:latin typeface="Arial"/>
              <a:cs typeface="Arial"/>
            </a:endParaRPr>
          </a:p>
          <a:p>
            <a:pPr marL="12065" marR="5080" algn="ctr">
              <a:lnSpc>
                <a:spcPts val="2590"/>
              </a:lnSpc>
              <a:spcBef>
                <a:spcPts val="100"/>
              </a:spcBef>
            </a:pP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INFLUENCE</a:t>
            </a:r>
            <a:r>
              <a:rPr sz="2200" spc="-3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ET</a:t>
            </a:r>
            <a:r>
              <a:rPr sz="2200" spc="-3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PERSUATION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POUR</a:t>
            </a:r>
            <a:r>
              <a:rPr sz="2200" spc="-4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UNE</a:t>
            </a:r>
            <a:r>
              <a:rPr sz="2200" spc="-4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MEILLEURE</a:t>
            </a:r>
            <a:endParaRPr sz="2200" dirty="0">
              <a:latin typeface="Arial Black"/>
              <a:cs typeface="Arial Black"/>
            </a:endParaRPr>
          </a:p>
          <a:p>
            <a:pPr marL="1905" algn="ctr">
              <a:lnSpc>
                <a:spcPts val="2635"/>
              </a:lnSpc>
            </a:pP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EFFICACITÉ</a:t>
            </a:r>
            <a:r>
              <a:rPr sz="2200" spc="-105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COMMERCIALE</a:t>
            </a:r>
            <a:endParaRPr sz="2200" dirty="0">
              <a:latin typeface="Arial Black"/>
              <a:cs typeface="Arial Black"/>
            </a:endParaRPr>
          </a:p>
          <a:p>
            <a:pPr marL="492759">
              <a:lnSpc>
                <a:spcPct val="100000"/>
              </a:lnSpc>
              <a:spcBef>
                <a:spcPts val="705"/>
              </a:spcBef>
              <a:tabLst>
                <a:tab pos="2321560" algn="l"/>
              </a:tabLst>
            </a:pP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2</a:t>
            </a:r>
            <a:r>
              <a:rPr sz="1400" spc="14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jours</a:t>
            </a:r>
            <a:r>
              <a:rPr sz="1400" spc="23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E36B09"/>
                </a:solidFill>
                <a:latin typeface="Arial MT"/>
                <a:cs typeface="Arial MT"/>
              </a:rPr>
              <a:t>(8h</a:t>
            </a:r>
            <a:r>
              <a:rPr lang="fr-FR" sz="1400" spc="-20" dirty="0">
                <a:solidFill>
                  <a:srgbClr val="E36B09"/>
                </a:solidFill>
                <a:latin typeface="Arial MT"/>
                <a:cs typeface="Arial MT"/>
              </a:rPr>
              <a:t>/jr</a:t>
            </a:r>
            <a:r>
              <a:rPr sz="1400" spc="-20" dirty="0">
                <a:solidFill>
                  <a:srgbClr val="E36B09"/>
                </a:solidFill>
                <a:latin typeface="Arial MT"/>
                <a:cs typeface="Arial MT"/>
              </a:rPr>
              <a:t>)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	</a:t>
            </a:r>
            <a:r>
              <a:rPr sz="1400" spc="50" dirty="0">
                <a:solidFill>
                  <a:srgbClr val="E36B09"/>
                </a:solidFill>
                <a:latin typeface="Arial MT"/>
                <a:cs typeface="Arial MT"/>
              </a:rPr>
              <a:t>Présentiel</a:t>
            </a:r>
            <a:r>
              <a:rPr sz="1400" spc="18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ou</a:t>
            </a:r>
            <a:r>
              <a:rPr sz="1400" spc="9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65" dirty="0">
                <a:solidFill>
                  <a:srgbClr val="E36B09"/>
                </a:solidFill>
                <a:latin typeface="Arial MT"/>
                <a:cs typeface="Arial MT"/>
              </a:rPr>
              <a:t>distanciel</a:t>
            </a:r>
            <a:endParaRPr sz="1400" dirty="0">
              <a:latin typeface="Arial MT"/>
              <a:cs typeface="Arial MT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725771" y="3088550"/>
            <a:ext cx="2091055" cy="260350"/>
            <a:chOff x="1725771" y="3088550"/>
            <a:chExt cx="2091055" cy="260350"/>
          </a:xfrm>
        </p:grpSpPr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49650" y="3110437"/>
              <a:ext cx="266810" cy="2382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25771" y="3088550"/>
              <a:ext cx="257282" cy="238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3325" cy="7407275"/>
            <a:chOff x="0" y="0"/>
            <a:chExt cx="7553325" cy="74072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3325" cy="41816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289303"/>
              <a:ext cx="7553325" cy="5981700"/>
            </a:xfrm>
            <a:custGeom>
              <a:avLst/>
              <a:gdLst/>
              <a:ahLst/>
              <a:cxnLst/>
              <a:rect l="l" t="t" r="r" b="b"/>
              <a:pathLst>
                <a:path w="7553325" h="5981700">
                  <a:moveTo>
                    <a:pt x="7553325" y="0"/>
                  </a:moveTo>
                  <a:lnTo>
                    <a:pt x="4109313" y="0"/>
                  </a:lnTo>
                  <a:lnTo>
                    <a:pt x="3774922" y="0"/>
                  </a:lnTo>
                  <a:lnTo>
                    <a:pt x="3440455" y="0"/>
                  </a:lnTo>
                  <a:lnTo>
                    <a:pt x="3385401" y="12700"/>
                  </a:lnTo>
                  <a:lnTo>
                    <a:pt x="3275901" y="12700"/>
                  </a:lnTo>
                  <a:lnTo>
                    <a:pt x="3221469" y="25400"/>
                  </a:lnTo>
                  <a:lnTo>
                    <a:pt x="3167253" y="25400"/>
                  </a:lnTo>
                  <a:lnTo>
                    <a:pt x="3113278" y="38100"/>
                  </a:lnTo>
                  <a:lnTo>
                    <a:pt x="3059519" y="38100"/>
                  </a:lnTo>
                  <a:lnTo>
                    <a:pt x="3005988" y="50800"/>
                  </a:lnTo>
                  <a:lnTo>
                    <a:pt x="2952699" y="50800"/>
                  </a:lnTo>
                  <a:lnTo>
                    <a:pt x="2899651" y="63500"/>
                  </a:lnTo>
                  <a:lnTo>
                    <a:pt x="2846857" y="63500"/>
                  </a:lnTo>
                  <a:lnTo>
                    <a:pt x="2689974" y="101600"/>
                  </a:lnTo>
                  <a:lnTo>
                    <a:pt x="2638209" y="101600"/>
                  </a:lnTo>
                  <a:lnTo>
                    <a:pt x="2087473" y="241300"/>
                  </a:lnTo>
                  <a:lnTo>
                    <a:pt x="2039226" y="266700"/>
                  </a:lnTo>
                  <a:lnTo>
                    <a:pt x="1943709" y="292100"/>
                  </a:lnTo>
                  <a:lnTo>
                    <a:pt x="1896440" y="317500"/>
                  </a:lnTo>
                  <a:lnTo>
                    <a:pt x="1802930" y="342900"/>
                  </a:lnTo>
                  <a:lnTo>
                    <a:pt x="1756689" y="368300"/>
                  </a:lnTo>
                  <a:lnTo>
                    <a:pt x="1710804" y="381000"/>
                  </a:lnTo>
                  <a:lnTo>
                    <a:pt x="1665262" y="406400"/>
                  </a:lnTo>
                  <a:lnTo>
                    <a:pt x="1620088" y="419100"/>
                  </a:lnTo>
                  <a:lnTo>
                    <a:pt x="1575269" y="444500"/>
                  </a:lnTo>
                  <a:lnTo>
                    <a:pt x="1530832" y="457200"/>
                  </a:lnTo>
                  <a:lnTo>
                    <a:pt x="1486750" y="482600"/>
                  </a:lnTo>
                  <a:lnTo>
                    <a:pt x="1443062" y="495300"/>
                  </a:lnTo>
                  <a:lnTo>
                    <a:pt x="1356817" y="546100"/>
                  </a:lnTo>
                  <a:lnTo>
                    <a:pt x="1314284" y="558800"/>
                  </a:lnTo>
                  <a:lnTo>
                    <a:pt x="1189062" y="635000"/>
                  </a:lnTo>
                  <a:lnTo>
                    <a:pt x="1148143" y="647700"/>
                  </a:lnTo>
                  <a:lnTo>
                    <a:pt x="1067523" y="698500"/>
                  </a:lnTo>
                  <a:lnTo>
                    <a:pt x="988606" y="749300"/>
                  </a:lnTo>
                  <a:lnTo>
                    <a:pt x="911402" y="800100"/>
                  </a:lnTo>
                  <a:lnTo>
                    <a:pt x="835964" y="850900"/>
                  </a:lnTo>
                  <a:lnTo>
                    <a:pt x="762330" y="901700"/>
                  </a:lnTo>
                  <a:lnTo>
                    <a:pt x="690524" y="952500"/>
                  </a:lnTo>
                  <a:lnTo>
                    <a:pt x="620598" y="1003300"/>
                  </a:lnTo>
                  <a:lnTo>
                    <a:pt x="586346" y="1041400"/>
                  </a:lnTo>
                  <a:lnTo>
                    <a:pt x="552564" y="1066800"/>
                  </a:lnTo>
                  <a:lnTo>
                    <a:pt x="519277" y="1092200"/>
                  </a:lnTo>
                  <a:lnTo>
                    <a:pt x="486486" y="1117600"/>
                  </a:lnTo>
                  <a:lnTo>
                    <a:pt x="454177" y="1155700"/>
                  </a:lnTo>
                  <a:lnTo>
                    <a:pt x="422376" y="1181100"/>
                  </a:lnTo>
                  <a:lnTo>
                    <a:pt x="391071" y="1206500"/>
                  </a:lnTo>
                  <a:lnTo>
                    <a:pt x="360273" y="1244600"/>
                  </a:lnTo>
                  <a:lnTo>
                    <a:pt x="329996" y="1270000"/>
                  </a:lnTo>
                  <a:lnTo>
                    <a:pt x="300240" y="1295400"/>
                  </a:lnTo>
                  <a:lnTo>
                    <a:pt x="270992" y="1333500"/>
                  </a:lnTo>
                  <a:lnTo>
                    <a:pt x="242277" y="1358900"/>
                  </a:lnTo>
                  <a:lnTo>
                    <a:pt x="214096" y="1397000"/>
                  </a:lnTo>
                  <a:lnTo>
                    <a:pt x="186448" y="1422400"/>
                  </a:lnTo>
                  <a:lnTo>
                    <a:pt x="159334" y="1460500"/>
                  </a:lnTo>
                  <a:lnTo>
                    <a:pt x="132765" y="1485900"/>
                  </a:lnTo>
                  <a:lnTo>
                    <a:pt x="106756" y="1524000"/>
                  </a:lnTo>
                  <a:lnTo>
                    <a:pt x="81292" y="1549400"/>
                  </a:lnTo>
                  <a:lnTo>
                    <a:pt x="56388" y="1587500"/>
                  </a:lnTo>
                  <a:lnTo>
                    <a:pt x="32042" y="1625600"/>
                  </a:lnTo>
                  <a:lnTo>
                    <a:pt x="8267" y="1651000"/>
                  </a:lnTo>
                  <a:lnTo>
                    <a:pt x="0" y="1663700"/>
                  </a:lnTo>
                  <a:lnTo>
                    <a:pt x="0" y="4305300"/>
                  </a:lnTo>
                  <a:lnTo>
                    <a:pt x="8267" y="4318000"/>
                  </a:lnTo>
                  <a:lnTo>
                    <a:pt x="32042" y="4356100"/>
                  </a:lnTo>
                  <a:lnTo>
                    <a:pt x="56388" y="4381500"/>
                  </a:lnTo>
                  <a:lnTo>
                    <a:pt x="81292" y="4419600"/>
                  </a:lnTo>
                  <a:lnTo>
                    <a:pt x="106756" y="4445000"/>
                  </a:lnTo>
                  <a:lnTo>
                    <a:pt x="132765" y="4483100"/>
                  </a:lnTo>
                  <a:lnTo>
                    <a:pt x="159334" y="4508500"/>
                  </a:lnTo>
                  <a:lnTo>
                    <a:pt x="186448" y="4546600"/>
                  </a:lnTo>
                  <a:lnTo>
                    <a:pt x="214096" y="4572000"/>
                  </a:lnTo>
                  <a:lnTo>
                    <a:pt x="242277" y="4610100"/>
                  </a:lnTo>
                  <a:lnTo>
                    <a:pt x="270992" y="4635500"/>
                  </a:lnTo>
                  <a:lnTo>
                    <a:pt x="300240" y="4673600"/>
                  </a:lnTo>
                  <a:lnTo>
                    <a:pt x="329996" y="4699000"/>
                  </a:lnTo>
                  <a:lnTo>
                    <a:pt x="360273" y="4724400"/>
                  </a:lnTo>
                  <a:lnTo>
                    <a:pt x="391071" y="4762500"/>
                  </a:lnTo>
                  <a:lnTo>
                    <a:pt x="422376" y="4787900"/>
                  </a:lnTo>
                  <a:lnTo>
                    <a:pt x="454177" y="4813300"/>
                  </a:lnTo>
                  <a:lnTo>
                    <a:pt x="486486" y="4851400"/>
                  </a:lnTo>
                  <a:lnTo>
                    <a:pt x="519277" y="4876800"/>
                  </a:lnTo>
                  <a:lnTo>
                    <a:pt x="552564" y="4902200"/>
                  </a:lnTo>
                  <a:lnTo>
                    <a:pt x="586346" y="4940300"/>
                  </a:lnTo>
                  <a:lnTo>
                    <a:pt x="620598" y="4965700"/>
                  </a:lnTo>
                  <a:lnTo>
                    <a:pt x="690524" y="5016500"/>
                  </a:lnTo>
                  <a:lnTo>
                    <a:pt x="762330" y="5067300"/>
                  </a:lnTo>
                  <a:lnTo>
                    <a:pt x="835964" y="5118100"/>
                  </a:lnTo>
                  <a:lnTo>
                    <a:pt x="911402" y="5168900"/>
                  </a:lnTo>
                  <a:lnTo>
                    <a:pt x="988606" y="5219700"/>
                  </a:lnTo>
                  <a:lnTo>
                    <a:pt x="1067523" y="5270500"/>
                  </a:lnTo>
                  <a:lnTo>
                    <a:pt x="1189062" y="5346700"/>
                  </a:lnTo>
                  <a:lnTo>
                    <a:pt x="1230401" y="5359400"/>
                  </a:lnTo>
                  <a:lnTo>
                    <a:pt x="1356817" y="5435600"/>
                  </a:lnTo>
                  <a:lnTo>
                    <a:pt x="1399743" y="5448300"/>
                  </a:lnTo>
                  <a:lnTo>
                    <a:pt x="1486750" y="5499100"/>
                  </a:lnTo>
                  <a:lnTo>
                    <a:pt x="1530832" y="5511800"/>
                  </a:lnTo>
                  <a:lnTo>
                    <a:pt x="1575269" y="5537200"/>
                  </a:lnTo>
                  <a:lnTo>
                    <a:pt x="1620088" y="5549900"/>
                  </a:lnTo>
                  <a:lnTo>
                    <a:pt x="1665262" y="5575300"/>
                  </a:lnTo>
                  <a:lnTo>
                    <a:pt x="1710804" y="5588000"/>
                  </a:lnTo>
                  <a:lnTo>
                    <a:pt x="1756689" y="5613400"/>
                  </a:lnTo>
                  <a:lnTo>
                    <a:pt x="1849513" y="5638800"/>
                  </a:lnTo>
                  <a:lnTo>
                    <a:pt x="1896440" y="5664200"/>
                  </a:lnTo>
                  <a:lnTo>
                    <a:pt x="2039226" y="5702300"/>
                  </a:lnTo>
                  <a:lnTo>
                    <a:pt x="2087473" y="5727700"/>
                  </a:lnTo>
                  <a:lnTo>
                    <a:pt x="2689974" y="5880100"/>
                  </a:lnTo>
                  <a:lnTo>
                    <a:pt x="2742006" y="5880100"/>
                  </a:lnTo>
                  <a:lnTo>
                    <a:pt x="2846857" y="5905500"/>
                  </a:lnTo>
                  <a:lnTo>
                    <a:pt x="2899651" y="5905500"/>
                  </a:lnTo>
                  <a:lnTo>
                    <a:pt x="3005988" y="5930900"/>
                  </a:lnTo>
                  <a:lnTo>
                    <a:pt x="3059519" y="5930900"/>
                  </a:lnTo>
                  <a:lnTo>
                    <a:pt x="3113278" y="5943600"/>
                  </a:lnTo>
                  <a:lnTo>
                    <a:pt x="3167253" y="5943600"/>
                  </a:lnTo>
                  <a:lnTo>
                    <a:pt x="3221469" y="5956300"/>
                  </a:lnTo>
                  <a:lnTo>
                    <a:pt x="3330537" y="5956300"/>
                  </a:lnTo>
                  <a:lnTo>
                    <a:pt x="3385401" y="5969000"/>
                  </a:lnTo>
                  <a:lnTo>
                    <a:pt x="3606825" y="5969000"/>
                  </a:lnTo>
                  <a:lnTo>
                    <a:pt x="3662667" y="5981700"/>
                  </a:lnTo>
                  <a:lnTo>
                    <a:pt x="3887101" y="5981700"/>
                  </a:lnTo>
                  <a:lnTo>
                    <a:pt x="3942943" y="5969000"/>
                  </a:lnTo>
                  <a:lnTo>
                    <a:pt x="4164368" y="5969000"/>
                  </a:lnTo>
                  <a:lnTo>
                    <a:pt x="4219219" y="5956300"/>
                  </a:lnTo>
                  <a:lnTo>
                    <a:pt x="4328299" y="5956300"/>
                  </a:lnTo>
                  <a:lnTo>
                    <a:pt x="4382503" y="5943600"/>
                  </a:lnTo>
                  <a:lnTo>
                    <a:pt x="4436491" y="5943600"/>
                  </a:lnTo>
                  <a:lnTo>
                    <a:pt x="4490250" y="5930900"/>
                  </a:lnTo>
                  <a:lnTo>
                    <a:pt x="4543780" y="5930900"/>
                  </a:lnTo>
                  <a:lnTo>
                    <a:pt x="4650117" y="5905500"/>
                  </a:lnTo>
                  <a:lnTo>
                    <a:pt x="4702924" y="5905500"/>
                  </a:lnTo>
                  <a:lnTo>
                    <a:pt x="4807763" y="5880100"/>
                  </a:lnTo>
                  <a:lnTo>
                    <a:pt x="4859794" y="5880100"/>
                  </a:lnTo>
                  <a:lnTo>
                    <a:pt x="5462308" y="5727700"/>
                  </a:lnTo>
                  <a:lnTo>
                    <a:pt x="5510555" y="5702300"/>
                  </a:lnTo>
                  <a:lnTo>
                    <a:pt x="5653341" y="5664200"/>
                  </a:lnTo>
                  <a:lnTo>
                    <a:pt x="5700268" y="5638800"/>
                  </a:lnTo>
                  <a:lnTo>
                    <a:pt x="5793105" y="5613400"/>
                  </a:lnTo>
                  <a:lnTo>
                    <a:pt x="5838990" y="5588000"/>
                  </a:lnTo>
                  <a:lnTo>
                    <a:pt x="5884532" y="5575300"/>
                  </a:lnTo>
                  <a:lnTo>
                    <a:pt x="5929706" y="5549900"/>
                  </a:lnTo>
                  <a:lnTo>
                    <a:pt x="5974524" y="5537200"/>
                  </a:lnTo>
                  <a:lnTo>
                    <a:pt x="6018962" y="5511800"/>
                  </a:lnTo>
                  <a:lnTo>
                    <a:pt x="6063043" y="5499100"/>
                  </a:lnTo>
                  <a:lnTo>
                    <a:pt x="6150051" y="5448300"/>
                  </a:lnTo>
                  <a:lnTo>
                    <a:pt x="6192977" y="5435600"/>
                  </a:lnTo>
                  <a:lnTo>
                    <a:pt x="6319393" y="5359400"/>
                  </a:lnTo>
                  <a:lnTo>
                    <a:pt x="6360731" y="5346700"/>
                  </a:lnTo>
                  <a:lnTo>
                    <a:pt x="6482283" y="5270500"/>
                  </a:lnTo>
                  <a:lnTo>
                    <a:pt x="6561201" y="5219700"/>
                  </a:lnTo>
                  <a:lnTo>
                    <a:pt x="6638404" y="5168900"/>
                  </a:lnTo>
                  <a:lnTo>
                    <a:pt x="6713842" y="5118100"/>
                  </a:lnTo>
                  <a:lnTo>
                    <a:pt x="6787477" y="5067300"/>
                  </a:lnTo>
                  <a:lnTo>
                    <a:pt x="6859283" y="5016500"/>
                  </a:lnTo>
                  <a:lnTo>
                    <a:pt x="6929221" y="4965700"/>
                  </a:lnTo>
                  <a:lnTo>
                    <a:pt x="6963486" y="4940300"/>
                  </a:lnTo>
                  <a:lnTo>
                    <a:pt x="6997255" y="4902200"/>
                  </a:lnTo>
                  <a:lnTo>
                    <a:pt x="7030542" y="4876800"/>
                  </a:lnTo>
                  <a:lnTo>
                    <a:pt x="7063346" y="4851400"/>
                  </a:lnTo>
                  <a:lnTo>
                    <a:pt x="7095642" y="4813300"/>
                  </a:lnTo>
                  <a:lnTo>
                    <a:pt x="7127456" y="4787900"/>
                  </a:lnTo>
                  <a:lnTo>
                    <a:pt x="7158761" y="4762500"/>
                  </a:lnTo>
                  <a:lnTo>
                    <a:pt x="7189546" y="4724400"/>
                  </a:lnTo>
                  <a:lnTo>
                    <a:pt x="7219836" y="4699000"/>
                  </a:lnTo>
                  <a:lnTo>
                    <a:pt x="7249592" y="4673600"/>
                  </a:lnTo>
                  <a:lnTo>
                    <a:pt x="7278840" y="4635500"/>
                  </a:lnTo>
                  <a:lnTo>
                    <a:pt x="7307554" y="4610100"/>
                  </a:lnTo>
                  <a:lnTo>
                    <a:pt x="7335736" y="4572000"/>
                  </a:lnTo>
                  <a:lnTo>
                    <a:pt x="7363384" y="4546600"/>
                  </a:lnTo>
                  <a:lnTo>
                    <a:pt x="7390498" y="4508500"/>
                  </a:lnTo>
                  <a:lnTo>
                    <a:pt x="7417067" y="4483100"/>
                  </a:lnTo>
                  <a:lnTo>
                    <a:pt x="7443089" y="4445000"/>
                  </a:lnTo>
                  <a:lnTo>
                    <a:pt x="7468552" y="4419600"/>
                  </a:lnTo>
                  <a:lnTo>
                    <a:pt x="7493457" y="4381500"/>
                  </a:lnTo>
                  <a:lnTo>
                    <a:pt x="7517803" y="4356100"/>
                  </a:lnTo>
                  <a:lnTo>
                    <a:pt x="7541577" y="4318000"/>
                  </a:lnTo>
                  <a:lnTo>
                    <a:pt x="7553325" y="4305300"/>
                  </a:lnTo>
                  <a:lnTo>
                    <a:pt x="7553325" y="1676400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E36B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387195"/>
              <a:ext cx="7553325" cy="6019800"/>
            </a:xfrm>
            <a:custGeom>
              <a:avLst/>
              <a:gdLst/>
              <a:ahLst/>
              <a:cxnLst/>
              <a:rect l="l" t="t" r="r" b="b"/>
              <a:pathLst>
                <a:path w="7553325" h="6019800">
                  <a:moveTo>
                    <a:pt x="7553312" y="1790700"/>
                  </a:moveTo>
                  <a:lnTo>
                    <a:pt x="7540053" y="1765300"/>
                  </a:lnTo>
                  <a:lnTo>
                    <a:pt x="7517701" y="1727200"/>
                  </a:lnTo>
                  <a:lnTo>
                    <a:pt x="7494791" y="1701800"/>
                  </a:lnTo>
                  <a:lnTo>
                    <a:pt x="7471308" y="1663700"/>
                  </a:lnTo>
                  <a:lnTo>
                    <a:pt x="7447267" y="1625600"/>
                  </a:lnTo>
                  <a:lnTo>
                    <a:pt x="7422667" y="1600200"/>
                  </a:lnTo>
                  <a:lnTo>
                    <a:pt x="7397521" y="1562100"/>
                  </a:lnTo>
                  <a:lnTo>
                    <a:pt x="7371829" y="1524000"/>
                  </a:lnTo>
                  <a:lnTo>
                    <a:pt x="7345591" y="1498600"/>
                  </a:lnTo>
                  <a:lnTo>
                    <a:pt x="7318832" y="1460500"/>
                  </a:lnTo>
                  <a:lnTo>
                    <a:pt x="7291527" y="1435100"/>
                  </a:lnTo>
                  <a:lnTo>
                    <a:pt x="7263689" y="1397000"/>
                  </a:lnTo>
                  <a:lnTo>
                    <a:pt x="7235330" y="1371600"/>
                  </a:lnTo>
                  <a:lnTo>
                    <a:pt x="7206450" y="1333500"/>
                  </a:lnTo>
                  <a:lnTo>
                    <a:pt x="7177062" y="1308100"/>
                  </a:lnTo>
                  <a:lnTo>
                    <a:pt x="7147166" y="1270000"/>
                  </a:lnTo>
                  <a:lnTo>
                    <a:pt x="7116750" y="1244600"/>
                  </a:lnTo>
                  <a:lnTo>
                    <a:pt x="7085838" y="1206500"/>
                  </a:lnTo>
                  <a:lnTo>
                    <a:pt x="7054431" y="1181100"/>
                  </a:lnTo>
                  <a:lnTo>
                    <a:pt x="7022528" y="1155700"/>
                  </a:lnTo>
                  <a:lnTo>
                    <a:pt x="6990143" y="1117600"/>
                  </a:lnTo>
                  <a:lnTo>
                    <a:pt x="6957276" y="1092200"/>
                  </a:lnTo>
                  <a:lnTo>
                    <a:pt x="6923913" y="1066800"/>
                  </a:lnTo>
                  <a:lnTo>
                    <a:pt x="6890093" y="1041400"/>
                  </a:lnTo>
                  <a:lnTo>
                    <a:pt x="6855790" y="1003300"/>
                  </a:lnTo>
                  <a:lnTo>
                    <a:pt x="6821030" y="977900"/>
                  </a:lnTo>
                  <a:lnTo>
                    <a:pt x="6750113" y="927100"/>
                  </a:lnTo>
                  <a:lnTo>
                    <a:pt x="6677406" y="876300"/>
                  </a:lnTo>
                  <a:lnTo>
                    <a:pt x="6640373" y="838200"/>
                  </a:lnTo>
                  <a:lnTo>
                    <a:pt x="6602908" y="812800"/>
                  </a:lnTo>
                  <a:lnTo>
                    <a:pt x="6526670" y="762000"/>
                  </a:lnTo>
                  <a:lnTo>
                    <a:pt x="6448730" y="711200"/>
                  </a:lnTo>
                  <a:lnTo>
                    <a:pt x="6409131" y="698500"/>
                  </a:lnTo>
                  <a:lnTo>
                    <a:pt x="6328702" y="647700"/>
                  </a:lnTo>
                  <a:lnTo>
                    <a:pt x="6205055" y="571500"/>
                  </a:lnTo>
                  <a:lnTo>
                    <a:pt x="6163043" y="558800"/>
                  </a:lnTo>
                  <a:lnTo>
                    <a:pt x="6077877" y="508000"/>
                  </a:lnTo>
                  <a:lnTo>
                    <a:pt x="6034722" y="495300"/>
                  </a:lnTo>
                  <a:lnTo>
                    <a:pt x="5947321" y="444500"/>
                  </a:lnTo>
                  <a:lnTo>
                    <a:pt x="5903061" y="431800"/>
                  </a:lnTo>
                  <a:lnTo>
                    <a:pt x="5858446" y="406400"/>
                  </a:lnTo>
                  <a:lnTo>
                    <a:pt x="5813476" y="393700"/>
                  </a:lnTo>
                  <a:lnTo>
                    <a:pt x="5768162" y="368300"/>
                  </a:lnTo>
                  <a:lnTo>
                    <a:pt x="5676493" y="342900"/>
                  </a:lnTo>
                  <a:lnTo>
                    <a:pt x="5630151" y="317500"/>
                  </a:lnTo>
                  <a:lnTo>
                    <a:pt x="5536476" y="292100"/>
                  </a:lnTo>
                  <a:lnTo>
                    <a:pt x="5489143" y="266700"/>
                  </a:lnTo>
                  <a:lnTo>
                    <a:pt x="5345277" y="228600"/>
                  </a:lnTo>
                  <a:lnTo>
                    <a:pt x="5296700" y="203200"/>
                  </a:lnTo>
                  <a:lnTo>
                    <a:pt x="4948491" y="114300"/>
                  </a:lnTo>
                  <a:lnTo>
                    <a:pt x="4897628" y="114300"/>
                  </a:lnTo>
                  <a:lnTo>
                    <a:pt x="4743475" y="76200"/>
                  </a:lnTo>
                  <a:lnTo>
                    <a:pt x="4691583" y="76200"/>
                  </a:lnTo>
                  <a:lnTo>
                    <a:pt x="4587049" y="50800"/>
                  </a:lnTo>
                  <a:lnTo>
                    <a:pt x="4534433" y="50800"/>
                  </a:lnTo>
                  <a:lnTo>
                    <a:pt x="4481576" y="38100"/>
                  </a:lnTo>
                  <a:lnTo>
                    <a:pt x="4428477" y="38100"/>
                  </a:lnTo>
                  <a:lnTo>
                    <a:pt x="4375162" y="25400"/>
                  </a:lnTo>
                  <a:lnTo>
                    <a:pt x="4321632" y="25400"/>
                  </a:lnTo>
                  <a:lnTo>
                    <a:pt x="4267886" y="12700"/>
                  </a:lnTo>
                  <a:lnTo>
                    <a:pt x="4159745" y="12700"/>
                  </a:lnTo>
                  <a:lnTo>
                    <a:pt x="4105376" y="0"/>
                  </a:lnTo>
                  <a:lnTo>
                    <a:pt x="3444849" y="0"/>
                  </a:lnTo>
                  <a:lnTo>
                    <a:pt x="3390481" y="12700"/>
                  </a:lnTo>
                  <a:lnTo>
                    <a:pt x="3282340" y="12700"/>
                  </a:lnTo>
                  <a:lnTo>
                    <a:pt x="3228594" y="25400"/>
                  </a:lnTo>
                  <a:lnTo>
                    <a:pt x="3175050" y="25400"/>
                  </a:lnTo>
                  <a:lnTo>
                    <a:pt x="3121736" y="38100"/>
                  </a:lnTo>
                  <a:lnTo>
                    <a:pt x="3068650" y="38100"/>
                  </a:lnTo>
                  <a:lnTo>
                    <a:pt x="3015792" y="50800"/>
                  </a:lnTo>
                  <a:lnTo>
                    <a:pt x="2963164" y="50800"/>
                  </a:lnTo>
                  <a:lnTo>
                    <a:pt x="2858630" y="76200"/>
                  </a:lnTo>
                  <a:lnTo>
                    <a:pt x="2806738" y="76200"/>
                  </a:lnTo>
                  <a:lnTo>
                    <a:pt x="2652585" y="114300"/>
                  </a:lnTo>
                  <a:lnTo>
                    <a:pt x="2601722" y="114300"/>
                  </a:lnTo>
                  <a:lnTo>
                    <a:pt x="2253513" y="203200"/>
                  </a:lnTo>
                  <a:lnTo>
                    <a:pt x="2204936" y="228600"/>
                  </a:lnTo>
                  <a:lnTo>
                    <a:pt x="2061057" y="266700"/>
                  </a:lnTo>
                  <a:lnTo>
                    <a:pt x="2013737" y="292100"/>
                  </a:lnTo>
                  <a:lnTo>
                    <a:pt x="1920049" y="317500"/>
                  </a:lnTo>
                  <a:lnTo>
                    <a:pt x="1873707" y="342900"/>
                  </a:lnTo>
                  <a:lnTo>
                    <a:pt x="1782038" y="368300"/>
                  </a:lnTo>
                  <a:lnTo>
                    <a:pt x="1736725" y="393700"/>
                  </a:lnTo>
                  <a:lnTo>
                    <a:pt x="1691754" y="406400"/>
                  </a:lnTo>
                  <a:lnTo>
                    <a:pt x="1647139" y="431800"/>
                  </a:lnTo>
                  <a:lnTo>
                    <a:pt x="1602879" y="444500"/>
                  </a:lnTo>
                  <a:lnTo>
                    <a:pt x="1515465" y="495300"/>
                  </a:lnTo>
                  <a:lnTo>
                    <a:pt x="1472311" y="508000"/>
                  </a:lnTo>
                  <a:lnTo>
                    <a:pt x="1387144" y="558800"/>
                  </a:lnTo>
                  <a:lnTo>
                    <a:pt x="1345145" y="571500"/>
                  </a:lnTo>
                  <a:lnTo>
                    <a:pt x="1221473" y="647700"/>
                  </a:lnTo>
                  <a:lnTo>
                    <a:pt x="1141044" y="698500"/>
                  </a:lnTo>
                  <a:lnTo>
                    <a:pt x="1101445" y="711200"/>
                  </a:lnTo>
                  <a:lnTo>
                    <a:pt x="1023505" y="762000"/>
                  </a:lnTo>
                  <a:lnTo>
                    <a:pt x="947267" y="812800"/>
                  </a:lnTo>
                  <a:lnTo>
                    <a:pt x="909802" y="838200"/>
                  </a:lnTo>
                  <a:lnTo>
                    <a:pt x="872769" y="876300"/>
                  </a:lnTo>
                  <a:lnTo>
                    <a:pt x="800049" y="927100"/>
                  </a:lnTo>
                  <a:lnTo>
                    <a:pt x="729145" y="977900"/>
                  </a:lnTo>
                  <a:lnTo>
                    <a:pt x="694372" y="1003300"/>
                  </a:lnTo>
                  <a:lnTo>
                    <a:pt x="660082" y="1041400"/>
                  </a:lnTo>
                  <a:lnTo>
                    <a:pt x="626249" y="1066800"/>
                  </a:lnTo>
                  <a:lnTo>
                    <a:pt x="592899" y="1092200"/>
                  </a:lnTo>
                  <a:lnTo>
                    <a:pt x="560019" y="1117600"/>
                  </a:lnTo>
                  <a:lnTo>
                    <a:pt x="527634" y="1155700"/>
                  </a:lnTo>
                  <a:lnTo>
                    <a:pt x="495731" y="1181100"/>
                  </a:lnTo>
                  <a:lnTo>
                    <a:pt x="464324" y="1206500"/>
                  </a:lnTo>
                  <a:lnTo>
                    <a:pt x="433412" y="1244600"/>
                  </a:lnTo>
                  <a:lnTo>
                    <a:pt x="402996" y="1270000"/>
                  </a:lnTo>
                  <a:lnTo>
                    <a:pt x="373100" y="1308100"/>
                  </a:lnTo>
                  <a:lnTo>
                    <a:pt x="343700" y="1333500"/>
                  </a:lnTo>
                  <a:lnTo>
                    <a:pt x="314820" y="1371600"/>
                  </a:lnTo>
                  <a:lnTo>
                    <a:pt x="286461" y="1397000"/>
                  </a:lnTo>
                  <a:lnTo>
                    <a:pt x="258635" y="1435100"/>
                  </a:lnTo>
                  <a:lnTo>
                    <a:pt x="231330" y="1460500"/>
                  </a:lnTo>
                  <a:lnTo>
                    <a:pt x="204558" y="1498600"/>
                  </a:lnTo>
                  <a:lnTo>
                    <a:pt x="178320" y="1524000"/>
                  </a:lnTo>
                  <a:lnTo>
                    <a:pt x="152628" y="1562100"/>
                  </a:lnTo>
                  <a:lnTo>
                    <a:pt x="127482" y="1600200"/>
                  </a:lnTo>
                  <a:lnTo>
                    <a:pt x="102882" y="1625600"/>
                  </a:lnTo>
                  <a:lnTo>
                    <a:pt x="78841" y="1663700"/>
                  </a:lnTo>
                  <a:lnTo>
                    <a:pt x="55359" y="1701800"/>
                  </a:lnTo>
                  <a:lnTo>
                    <a:pt x="32448" y="1727200"/>
                  </a:lnTo>
                  <a:lnTo>
                    <a:pt x="10096" y="1765300"/>
                  </a:lnTo>
                  <a:lnTo>
                    <a:pt x="0" y="1778000"/>
                  </a:lnTo>
                  <a:lnTo>
                    <a:pt x="0" y="4343400"/>
                  </a:lnTo>
                  <a:lnTo>
                    <a:pt x="10096" y="4356100"/>
                  </a:lnTo>
                  <a:lnTo>
                    <a:pt x="32448" y="4394200"/>
                  </a:lnTo>
                  <a:lnTo>
                    <a:pt x="55359" y="4432300"/>
                  </a:lnTo>
                  <a:lnTo>
                    <a:pt x="78841" y="4457700"/>
                  </a:lnTo>
                  <a:lnTo>
                    <a:pt x="102882" y="4495800"/>
                  </a:lnTo>
                  <a:lnTo>
                    <a:pt x="127482" y="4533900"/>
                  </a:lnTo>
                  <a:lnTo>
                    <a:pt x="152628" y="4559300"/>
                  </a:lnTo>
                  <a:lnTo>
                    <a:pt x="178320" y="4597400"/>
                  </a:lnTo>
                  <a:lnTo>
                    <a:pt x="204558" y="4622800"/>
                  </a:lnTo>
                  <a:lnTo>
                    <a:pt x="231330" y="4660900"/>
                  </a:lnTo>
                  <a:lnTo>
                    <a:pt x="258635" y="4699000"/>
                  </a:lnTo>
                  <a:lnTo>
                    <a:pt x="286461" y="4724400"/>
                  </a:lnTo>
                  <a:lnTo>
                    <a:pt x="314820" y="4762500"/>
                  </a:lnTo>
                  <a:lnTo>
                    <a:pt x="343700" y="4787900"/>
                  </a:lnTo>
                  <a:lnTo>
                    <a:pt x="373100" y="4826000"/>
                  </a:lnTo>
                  <a:lnTo>
                    <a:pt x="402996" y="4851400"/>
                  </a:lnTo>
                  <a:lnTo>
                    <a:pt x="433412" y="4876800"/>
                  </a:lnTo>
                  <a:lnTo>
                    <a:pt x="464324" y="4914900"/>
                  </a:lnTo>
                  <a:lnTo>
                    <a:pt x="495731" y="4940300"/>
                  </a:lnTo>
                  <a:lnTo>
                    <a:pt x="527634" y="4978400"/>
                  </a:lnTo>
                  <a:lnTo>
                    <a:pt x="560019" y="5003800"/>
                  </a:lnTo>
                  <a:lnTo>
                    <a:pt x="592899" y="5029200"/>
                  </a:lnTo>
                  <a:lnTo>
                    <a:pt x="626249" y="5054600"/>
                  </a:lnTo>
                  <a:lnTo>
                    <a:pt x="660082" y="5092700"/>
                  </a:lnTo>
                  <a:lnTo>
                    <a:pt x="729145" y="5143500"/>
                  </a:lnTo>
                  <a:lnTo>
                    <a:pt x="800049" y="5194300"/>
                  </a:lnTo>
                  <a:lnTo>
                    <a:pt x="836193" y="5232400"/>
                  </a:lnTo>
                  <a:lnTo>
                    <a:pt x="909802" y="5283200"/>
                  </a:lnTo>
                  <a:lnTo>
                    <a:pt x="985177" y="5334000"/>
                  </a:lnTo>
                  <a:lnTo>
                    <a:pt x="1062266" y="5384800"/>
                  </a:lnTo>
                  <a:lnTo>
                    <a:pt x="1141044" y="5435600"/>
                  </a:lnTo>
                  <a:lnTo>
                    <a:pt x="1181061" y="5461000"/>
                  </a:lnTo>
                  <a:lnTo>
                    <a:pt x="1221473" y="5473700"/>
                  </a:lnTo>
                  <a:lnTo>
                    <a:pt x="1345145" y="5549900"/>
                  </a:lnTo>
                  <a:lnTo>
                    <a:pt x="1387144" y="5575300"/>
                  </a:lnTo>
                  <a:lnTo>
                    <a:pt x="1429537" y="5588000"/>
                  </a:lnTo>
                  <a:lnTo>
                    <a:pt x="1515465" y="5638800"/>
                  </a:lnTo>
                  <a:lnTo>
                    <a:pt x="1558988" y="5651500"/>
                  </a:lnTo>
                  <a:lnTo>
                    <a:pt x="1602879" y="5676900"/>
                  </a:lnTo>
                  <a:lnTo>
                    <a:pt x="1647139" y="5689600"/>
                  </a:lnTo>
                  <a:lnTo>
                    <a:pt x="1691754" y="5715000"/>
                  </a:lnTo>
                  <a:lnTo>
                    <a:pt x="1736725" y="5727700"/>
                  </a:lnTo>
                  <a:lnTo>
                    <a:pt x="1782038" y="5753100"/>
                  </a:lnTo>
                  <a:lnTo>
                    <a:pt x="1827707" y="5765800"/>
                  </a:lnTo>
                  <a:lnTo>
                    <a:pt x="1873707" y="5791200"/>
                  </a:lnTo>
                  <a:lnTo>
                    <a:pt x="1966722" y="5816600"/>
                  </a:lnTo>
                  <a:lnTo>
                    <a:pt x="2013737" y="5842000"/>
                  </a:lnTo>
                  <a:lnTo>
                    <a:pt x="2156663" y="5880100"/>
                  </a:lnTo>
                  <a:lnTo>
                    <a:pt x="2204936" y="5905500"/>
                  </a:lnTo>
                  <a:lnTo>
                    <a:pt x="2652585" y="6019800"/>
                  </a:lnTo>
                  <a:lnTo>
                    <a:pt x="4897628" y="6019800"/>
                  </a:lnTo>
                  <a:lnTo>
                    <a:pt x="5345277" y="5905500"/>
                  </a:lnTo>
                  <a:lnTo>
                    <a:pt x="5393537" y="5880100"/>
                  </a:lnTo>
                  <a:lnTo>
                    <a:pt x="5536476" y="5842000"/>
                  </a:lnTo>
                  <a:lnTo>
                    <a:pt x="5583479" y="5816600"/>
                  </a:lnTo>
                  <a:lnTo>
                    <a:pt x="5676493" y="5791200"/>
                  </a:lnTo>
                  <a:lnTo>
                    <a:pt x="5722493" y="5765800"/>
                  </a:lnTo>
                  <a:lnTo>
                    <a:pt x="5768162" y="5753100"/>
                  </a:lnTo>
                  <a:lnTo>
                    <a:pt x="5813476" y="5727700"/>
                  </a:lnTo>
                  <a:lnTo>
                    <a:pt x="5858446" y="5715000"/>
                  </a:lnTo>
                  <a:lnTo>
                    <a:pt x="5903061" y="5689600"/>
                  </a:lnTo>
                  <a:lnTo>
                    <a:pt x="5947321" y="5676900"/>
                  </a:lnTo>
                  <a:lnTo>
                    <a:pt x="5991212" y="5651500"/>
                  </a:lnTo>
                  <a:lnTo>
                    <a:pt x="6034722" y="5638800"/>
                  </a:lnTo>
                  <a:lnTo>
                    <a:pt x="6120650" y="5588000"/>
                  </a:lnTo>
                  <a:lnTo>
                    <a:pt x="6163043" y="5575300"/>
                  </a:lnTo>
                  <a:lnTo>
                    <a:pt x="6205055" y="5549900"/>
                  </a:lnTo>
                  <a:lnTo>
                    <a:pt x="6328702" y="5473700"/>
                  </a:lnTo>
                  <a:lnTo>
                    <a:pt x="6369126" y="5461000"/>
                  </a:lnTo>
                  <a:lnTo>
                    <a:pt x="6409131" y="5435600"/>
                  </a:lnTo>
                  <a:lnTo>
                    <a:pt x="6487909" y="5384800"/>
                  </a:lnTo>
                  <a:lnTo>
                    <a:pt x="6564998" y="5334000"/>
                  </a:lnTo>
                  <a:lnTo>
                    <a:pt x="6640373" y="5283200"/>
                  </a:lnTo>
                  <a:lnTo>
                    <a:pt x="6713982" y="5232400"/>
                  </a:lnTo>
                  <a:lnTo>
                    <a:pt x="6750113" y="5194300"/>
                  </a:lnTo>
                  <a:lnTo>
                    <a:pt x="6821030" y="5143500"/>
                  </a:lnTo>
                  <a:lnTo>
                    <a:pt x="6890093" y="5092700"/>
                  </a:lnTo>
                  <a:lnTo>
                    <a:pt x="6923913" y="5054600"/>
                  </a:lnTo>
                  <a:lnTo>
                    <a:pt x="6957276" y="5029200"/>
                  </a:lnTo>
                  <a:lnTo>
                    <a:pt x="6990143" y="5003800"/>
                  </a:lnTo>
                  <a:lnTo>
                    <a:pt x="7022528" y="4978400"/>
                  </a:lnTo>
                  <a:lnTo>
                    <a:pt x="7054431" y="4940300"/>
                  </a:lnTo>
                  <a:lnTo>
                    <a:pt x="7085838" y="4914900"/>
                  </a:lnTo>
                  <a:lnTo>
                    <a:pt x="7116750" y="4876800"/>
                  </a:lnTo>
                  <a:lnTo>
                    <a:pt x="7147166" y="4851400"/>
                  </a:lnTo>
                  <a:lnTo>
                    <a:pt x="7177062" y="4826000"/>
                  </a:lnTo>
                  <a:lnTo>
                    <a:pt x="7206450" y="4787900"/>
                  </a:lnTo>
                  <a:lnTo>
                    <a:pt x="7235330" y="4762500"/>
                  </a:lnTo>
                  <a:lnTo>
                    <a:pt x="7263689" y="4724400"/>
                  </a:lnTo>
                  <a:lnTo>
                    <a:pt x="7291527" y="4699000"/>
                  </a:lnTo>
                  <a:lnTo>
                    <a:pt x="7318832" y="4660900"/>
                  </a:lnTo>
                  <a:lnTo>
                    <a:pt x="7345591" y="4622800"/>
                  </a:lnTo>
                  <a:lnTo>
                    <a:pt x="7371829" y="4597400"/>
                  </a:lnTo>
                  <a:lnTo>
                    <a:pt x="7397521" y="4559300"/>
                  </a:lnTo>
                  <a:lnTo>
                    <a:pt x="7422667" y="4533900"/>
                  </a:lnTo>
                  <a:lnTo>
                    <a:pt x="7447267" y="4495800"/>
                  </a:lnTo>
                  <a:lnTo>
                    <a:pt x="7471308" y="4457700"/>
                  </a:lnTo>
                  <a:lnTo>
                    <a:pt x="7494791" y="4432300"/>
                  </a:lnTo>
                  <a:lnTo>
                    <a:pt x="7517701" y="4394200"/>
                  </a:lnTo>
                  <a:lnTo>
                    <a:pt x="7540053" y="4356100"/>
                  </a:lnTo>
                  <a:lnTo>
                    <a:pt x="7553312" y="4343400"/>
                  </a:lnTo>
                  <a:lnTo>
                    <a:pt x="7553312" y="17907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793954"/>
            <a:ext cx="901820" cy="902618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0" y="3444187"/>
            <a:ext cx="7553325" cy="9525"/>
          </a:xfrm>
          <a:custGeom>
            <a:avLst/>
            <a:gdLst/>
            <a:ahLst/>
            <a:cxnLst/>
            <a:rect l="l" t="t" r="r" b="b"/>
            <a:pathLst>
              <a:path w="7553325" h="9525">
                <a:moveTo>
                  <a:pt x="7553325" y="0"/>
                </a:moveTo>
                <a:lnTo>
                  <a:pt x="0" y="0"/>
                </a:lnTo>
                <a:lnTo>
                  <a:pt x="0" y="9518"/>
                </a:lnTo>
                <a:lnTo>
                  <a:pt x="7553325" y="9518"/>
                </a:lnTo>
                <a:lnTo>
                  <a:pt x="7553325" y="0"/>
                </a:lnTo>
                <a:close/>
              </a:path>
            </a:pathLst>
          </a:custGeom>
          <a:solidFill>
            <a:srgbClr val="000000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0655" y="3971154"/>
            <a:ext cx="76230" cy="76231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822971" y="432387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585" y="0"/>
                </a:moveTo>
                <a:lnTo>
                  <a:pt x="0" y="0"/>
                </a:lnTo>
                <a:lnTo>
                  <a:pt x="0" y="28585"/>
                </a:lnTo>
                <a:lnTo>
                  <a:pt x="28585" y="28585"/>
                </a:lnTo>
                <a:lnTo>
                  <a:pt x="2858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2971" y="462880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585" y="0"/>
                </a:moveTo>
                <a:lnTo>
                  <a:pt x="0" y="0"/>
                </a:lnTo>
                <a:lnTo>
                  <a:pt x="0" y="28585"/>
                </a:lnTo>
                <a:lnTo>
                  <a:pt x="28585" y="28585"/>
                </a:lnTo>
                <a:lnTo>
                  <a:pt x="2858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2971" y="493373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585" y="0"/>
                </a:moveTo>
                <a:lnTo>
                  <a:pt x="0" y="0"/>
                </a:lnTo>
                <a:lnTo>
                  <a:pt x="0" y="28585"/>
                </a:lnTo>
                <a:lnTo>
                  <a:pt x="28585" y="28585"/>
                </a:lnTo>
                <a:lnTo>
                  <a:pt x="2858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2971" y="508619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585" y="0"/>
                </a:moveTo>
                <a:lnTo>
                  <a:pt x="0" y="0"/>
                </a:lnTo>
                <a:lnTo>
                  <a:pt x="0" y="28585"/>
                </a:lnTo>
                <a:lnTo>
                  <a:pt x="28585" y="28585"/>
                </a:lnTo>
                <a:lnTo>
                  <a:pt x="2858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3203" y="5483664"/>
            <a:ext cx="76230" cy="76230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851558" y="582558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38115" y="0"/>
                </a:moveTo>
                <a:lnTo>
                  <a:pt x="0" y="0"/>
                </a:lnTo>
                <a:lnTo>
                  <a:pt x="0" y="38114"/>
                </a:lnTo>
                <a:lnTo>
                  <a:pt x="38115" y="38114"/>
                </a:lnTo>
                <a:lnTo>
                  <a:pt x="3811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46068" y="5483664"/>
            <a:ext cx="76230" cy="76230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3246121" y="586368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114" y="0"/>
                </a:moveTo>
                <a:lnTo>
                  <a:pt x="0" y="0"/>
                </a:lnTo>
                <a:lnTo>
                  <a:pt x="0" y="38114"/>
                </a:lnTo>
                <a:lnTo>
                  <a:pt x="38114" y="38114"/>
                </a:lnTo>
                <a:lnTo>
                  <a:pt x="38114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328713" y="5355844"/>
            <a:ext cx="2581275" cy="595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2938"/>
                </a:solidFill>
                <a:latin typeface="Calibri"/>
                <a:cs typeface="Calibri"/>
              </a:rPr>
              <a:t>EVALUATION</a:t>
            </a:r>
            <a:endParaRPr sz="1600">
              <a:latin typeface="Calibri"/>
              <a:cs typeface="Calibri"/>
            </a:endParaRPr>
          </a:p>
          <a:p>
            <a:pPr marL="48895">
              <a:lnSpc>
                <a:spcPct val="100000"/>
              </a:lnSpc>
              <a:spcBef>
                <a:spcPts val="1365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Exercices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ludiques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mise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en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situation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filmée.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94448" y="705247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4448" y="722399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4448" y="739551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4448" y="756703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4448" y="825312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4448" y="842464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94448" y="8596171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94448" y="911073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94448" y="9453781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94448" y="962530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886460" y="6764019"/>
            <a:ext cx="2978785" cy="294576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La</a:t>
            </a:r>
            <a:r>
              <a:rPr sz="1000" b="1" spc="-4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Fidélisation</a:t>
            </a:r>
            <a:endParaRPr sz="1000">
              <a:latin typeface="Roboto"/>
              <a:cs typeface="Roboto"/>
            </a:endParaRPr>
          </a:p>
          <a:p>
            <a:pPr marL="240665">
              <a:lnSpc>
                <a:spcPct val="100000"/>
              </a:lnSpc>
              <a:spcBef>
                <a:spcPts val="19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Pourquoi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fidéliser</a:t>
            </a:r>
            <a:r>
              <a:rPr sz="1000" spc="-1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?</a:t>
            </a:r>
            <a:endParaRPr sz="1000">
              <a:latin typeface="Arial MT"/>
              <a:cs typeface="Arial MT"/>
            </a:endParaRPr>
          </a:p>
          <a:p>
            <a:pPr marL="240665">
              <a:lnSpc>
                <a:spcPct val="100000"/>
              </a:lnSpc>
              <a:spcBef>
                <a:spcPts val="215"/>
              </a:spcBef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9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étapes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clés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relation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commerciale</a:t>
            </a:r>
            <a:endParaRPr sz="1000">
              <a:latin typeface="Arial MT"/>
              <a:cs typeface="Arial MT"/>
            </a:endParaRPr>
          </a:p>
          <a:p>
            <a:pPr marL="240665">
              <a:lnSpc>
                <a:spcPct val="100000"/>
              </a:lnSpc>
            </a:pP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leviers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pour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renforcer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liens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avec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clients</a:t>
            </a:r>
            <a:endParaRPr sz="1000">
              <a:latin typeface="Arial MT"/>
              <a:cs typeface="Arial MT"/>
            </a:endParaRPr>
          </a:p>
          <a:p>
            <a:pPr marL="240665" marR="92075">
              <a:lnSpc>
                <a:spcPct val="108000"/>
              </a:lnSpc>
              <a:spcBef>
                <a:spcPts val="9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Livrable/réalisation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:</a:t>
            </a:r>
            <a:r>
              <a:rPr sz="1000" spc="-1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Co-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construction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d'un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plan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d'actions</a:t>
            </a:r>
            <a:r>
              <a:rPr sz="1000" spc="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1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fidélisation</a:t>
            </a:r>
            <a:endParaRPr sz="1000">
              <a:latin typeface="Arial MT"/>
              <a:cs typeface="Arial MT"/>
            </a:endParaRPr>
          </a:p>
          <a:p>
            <a:pPr marL="240665" marR="316865">
              <a:lnSpc>
                <a:spcPct val="108000"/>
              </a:lnSpc>
              <a:spcBef>
                <a:spcPts val="120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Comment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établir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une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conviviale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relation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de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confiance</a:t>
            </a:r>
            <a:r>
              <a:rPr sz="1000" b="1" spc="-4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avec</a:t>
            </a:r>
            <a:r>
              <a:rPr sz="1000" b="1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son</a:t>
            </a:r>
            <a:r>
              <a:rPr sz="1000" b="1" spc="-4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client.</a:t>
            </a:r>
            <a:endParaRPr sz="1000">
              <a:latin typeface="Roboto"/>
              <a:cs typeface="Roboto"/>
            </a:endParaRPr>
          </a:p>
          <a:p>
            <a:pPr marL="240665" marR="826769">
              <a:lnSpc>
                <a:spcPct val="115999"/>
              </a:lnSpc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Préparation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psychologique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Préparation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physique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etmatérielle</a:t>
            </a:r>
            <a:endParaRPr sz="1000">
              <a:latin typeface="Arial MT"/>
              <a:cs typeface="Arial MT"/>
            </a:endParaRPr>
          </a:p>
          <a:p>
            <a:pPr marL="240665" marR="212090">
              <a:lnSpc>
                <a:spcPts val="1390"/>
              </a:lnSpc>
              <a:spcBef>
                <a:spcPts val="10"/>
              </a:spcBef>
            </a:pP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Règles</a:t>
            </a:r>
            <a:r>
              <a:rPr sz="1000" spc="-8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base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pour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établir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dès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premières secondes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contact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convivial</a:t>
            </a:r>
            <a:endParaRPr sz="1000">
              <a:latin typeface="Arial MT"/>
              <a:cs typeface="Arial MT"/>
            </a:endParaRPr>
          </a:p>
          <a:p>
            <a:pPr marL="240665">
              <a:lnSpc>
                <a:spcPct val="100000"/>
              </a:lnSpc>
              <a:spcBef>
                <a:spcPts val="20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Comment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préserver</a:t>
            </a:r>
            <a:r>
              <a:rPr sz="1000" b="1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cette</a:t>
            </a:r>
            <a:r>
              <a:rPr sz="1000" b="1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relation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dans</a:t>
            </a:r>
            <a:r>
              <a:rPr sz="1000" b="1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la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durée</a:t>
            </a:r>
            <a:endParaRPr sz="1000">
              <a:latin typeface="Roboto"/>
              <a:cs typeface="Roboto"/>
            </a:endParaRPr>
          </a:p>
          <a:p>
            <a:pPr marL="240665" marR="499745">
              <a:lnSpc>
                <a:spcPct val="110000"/>
              </a:lnSpc>
              <a:spcBef>
                <a:spcPts val="7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Prévenir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éviter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les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pièges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qui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cassent l'ambiance.</a:t>
            </a:r>
            <a:endParaRPr sz="1000">
              <a:latin typeface="Arial MT"/>
              <a:cs typeface="Arial MT"/>
            </a:endParaRPr>
          </a:p>
          <a:p>
            <a:pPr marL="240665" marR="1271905">
              <a:lnSpc>
                <a:spcPct val="108000"/>
              </a:lnSpc>
              <a:spcBef>
                <a:spcPts val="9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Rattraper</a:t>
            </a:r>
            <a:r>
              <a:rPr sz="1000" spc="1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unemaladresse Projeter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clientdans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2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3203" y="6443753"/>
            <a:ext cx="76230" cy="76230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971073" y="5355844"/>
            <a:ext cx="1926589" cy="1232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100"/>
              </a:spcBef>
            </a:pPr>
            <a:r>
              <a:rPr sz="1600" b="1" spc="50" dirty="0">
                <a:solidFill>
                  <a:srgbClr val="002938"/>
                </a:solidFill>
                <a:latin typeface="Calibri"/>
                <a:cs typeface="Calibri"/>
              </a:rPr>
              <a:t>POUR</a:t>
            </a:r>
            <a:r>
              <a:rPr sz="1600" b="1" spc="225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002938"/>
                </a:solidFill>
                <a:latin typeface="Calibri"/>
                <a:cs typeface="Calibri"/>
              </a:rPr>
              <a:t>QUI</a:t>
            </a:r>
            <a:endParaRPr sz="1600" dirty="0">
              <a:latin typeface="Calibri"/>
              <a:cs typeface="Calibri"/>
            </a:endParaRPr>
          </a:p>
          <a:p>
            <a:pPr marL="12700" marR="5080">
              <a:lnSpc>
                <a:spcPct val="112999"/>
              </a:lnSpc>
              <a:spcBef>
                <a:spcPts val="705"/>
              </a:spcBef>
            </a:pPr>
            <a:r>
              <a:rPr sz="1000" dirty="0" err="1">
                <a:solidFill>
                  <a:srgbClr val="002938"/>
                </a:solidFill>
                <a:latin typeface="Arial MT"/>
                <a:cs typeface="Arial MT"/>
              </a:rPr>
              <a:t>Collaborateurs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lang="fr-FR" sz="100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 err="1">
                <a:solidFill>
                  <a:srgbClr val="002938"/>
                </a:solidFill>
                <a:latin typeface="Arial MT"/>
                <a:cs typeface="Arial MT"/>
              </a:rPr>
              <a:t>responsables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en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relation</a:t>
            </a:r>
            <a:r>
              <a:rPr sz="10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avec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une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clientèle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assurant</a:t>
            </a:r>
            <a:r>
              <a:rPr sz="1000" spc="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1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suivi.</a:t>
            </a:r>
            <a:endParaRPr sz="1000" dirty="0">
              <a:latin typeface="Arial MT"/>
              <a:cs typeface="Arial MT"/>
            </a:endParaRPr>
          </a:p>
          <a:p>
            <a:pPr marL="127000">
              <a:lnSpc>
                <a:spcPct val="100000"/>
              </a:lnSpc>
              <a:spcBef>
                <a:spcPts val="890"/>
              </a:spcBef>
            </a:pPr>
            <a:r>
              <a:rPr sz="1600" b="1" spc="55" dirty="0">
                <a:solidFill>
                  <a:srgbClr val="002938"/>
                </a:solidFill>
                <a:latin typeface="Calibri"/>
                <a:cs typeface="Calibri"/>
              </a:rPr>
              <a:t>PROGRAMME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208505" y="722399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208505" y="739551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5"/>
                </a:lnTo>
                <a:lnTo>
                  <a:pt x="37632" y="24015"/>
                </a:lnTo>
                <a:lnTo>
                  <a:pt x="36665" y="26351"/>
                </a:lnTo>
                <a:lnTo>
                  <a:pt x="35698" y="28686"/>
                </a:lnTo>
                <a:lnTo>
                  <a:pt x="34320" y="30747"/>
                </a:lnTo>
                <a:lnTo>
                  <a:pt x="32533" y="32533"/>
                </a:lnTo>
                <a:lnTo>
                  <a:pt x="30747" y="34320"/>
                </a:lnTo>
                <a:lnTo>
                  <a:pt x="28686" y="35698"/>
                </a:lnTo>
                <a:lnTo>
                  <a:pt x="26351" y="36665"/>
                </a:lnTo>
                <a:lnTo>
                  <a:pt x="24015" y="37631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0" y="21585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208505" y="7738561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0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8115" y="16530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208505" y="8253128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208505" y="893921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38115" y="19057"/>
                </a:moveTo>
                <a:lnTo>
                  <a:pt x="38115" y="21583"/>
                </a:lnTo>
                <a:lnTo>
                  <a:pt x="37632" y="24013"/>
                </a:lnTo>
                <a:lnTo>
                  <a:pt x="36665" y="26347"/>
                </a:lnTo>
                <a:lnTo>
                  <a:pt x="35698" y="28682"/>
                </a:lnTo>
                <a:lnTo>
                  <a:pt x="34320" y="30750"/>
                </a:lnTo>
                <a:lnTo>
                  <a:pt x="32533" y="32531"/>
                </a:lnTo>
                <a:lnTo>
                  <a:pt x="30747" y="34323"/>
                </a:lnTo>
                <a:lnTo>
                  <a:pt x="28686" y="35695"/>
                </a:lnTo>
                <a:lnTo>
                  <a:pt x="26351" y="36667"/>
                </a:lnTo>
                <a:lnTo>
                  <a:pt x="24015" y="37629"/>
                </a:lnTo>
                <a:lnTo>
                  <a:pt x="21585" y="38115"/>
                </a:lnTo>
                <a:lnTo>
                  <a:pt x="19057" y="38115"/>
                </a:lnTo>
                <a:lnTo>
                  <a:pt x="16530" y="38115"/>
                </a:lnTo>
                <a:lnTo>
                  <a:pt x="5582" y="32531"/>
                </a:lnTo>
                <a:lnTo>
                  <a:pt x="3794" y="30750"/>
                </a:lnTo>
                <a:lnTo>
                  <a:pt x="2417" y="28682"/>
                </a:lnTo>
                <a:lnTo>
                  <a:pt x="1450" y="26347"/>
                </a:lnTo>
                <a:lnTo>
                  <a:pt x="483" y="24013"/>
                </a:lnTo>
                <a:lnTo>
                  <a:pt x="0" y="21583"/>
                </a:lnTo>
                <a:lnTo>
                  <a:pt x="0" y="19057"/>
                </a:lnTo>
                <a:lnTo>
                  <a:pt x="0" y="16532"/>
                </a:lnTo>
                <a:lnTo>
                  <a:pt x="483" y="14102"/>
                </a:lnTo>
                <a:lnTo>
                  <a:pt x="1450" y="11768"/>
                </a:lnTo>
                <a:lnTo>
                  <a:pt x="2417" y="9433"/>
                </a:lnTo>
                <a:lnTo>
                  <a:pt x="3794" y="7365"/>
                </a:lnTo>
                <a:lnTo>
                  <a:pt x="5582" y="5583"/>
                </a:lnTo>
                <a:lnTo>
                  <a:pt x="7368" y="3792"/>
                </a:lnTo>
                <a:lnTo>
                  <a:pt x="9429" y="2420"/>
                </a:lnTo>
                <a:lnTo>
                  <a:pt x="11764" y="1448"/>
                </a:lnTo>
                <a:lnTo>
                  <a:pt x="14100" y="485"/>
                </a:lnTo>
                <a:lnTo>
                  <a:pt x="16530" y="0"/>
                </a:lnTo>
                <a:lnTo>
                  <a:pt x="19057" y="0"/>
                </a:lnTo>
                <a:lnTo>
                  <a:pt x="21585" y="0"/>
                </a:lnTo>
                <a:lnTo>
                  <a:pt x="32533" y="5583"/>
                </a:lnTo>
                <a:lnTo>
                  <a:pt x="34320" y="7365"/>
                </a:lnTo>
                <a:lnTo>
                  <a:pt x="35698" y="9433"/>
                </a:lnTo>
                <a:lnTo>
                  <a:pt x="36665" y="11768"/>
                </a:lnTo>
                <a:lnTo>
                  <a:pt x="37632" y="14102"/>
                </a:lnTo>
                <a:lnTo>
                  <a:pt x="38115" y="16532"/>
                </a:lnTo>
                <a:lnTo>
                  <a:pt x="38115" y="19057"/>
                </a:lnTo>
                <a:close/>
              </a:path>
            </a:pathLst>
          </a:custGeom>
          <a:ln w="9528">
            <a:solidFill>
              <a:srgbClr val="0029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4100515" y="6745731"/>
            <a:ext cx="3354070" cy="2793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5104">
              <a:lnSpc>
                <a:spcPct val="115999"/>
              </a:lnSpc>
              <a:spcBef>
                <a:spcPts val="100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Être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à</a:t>
            </a:r>
            <a:r>
              <a:rPr sz="1000" b="1" spc="-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l'écoute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du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client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pour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connaître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ses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besoins,</a:t>
            </a:r>
            <a:r>
              <a:rPr sz="1000" b="1" spc="-1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25" dirty="0">
                <a:solidFill>
                  <a:srgbClr val="002938"/>
                </a:solidFill>
                <a:latin typeface="Roboto"/>
                <a:cs typeface="Roboto"/>
              </a:rPr>
              <a:t>ses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motivations</a:t>
            </a:r>
            <a:r>
              <a:rPr sz="1000" b="1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 err="1">
                <a:solidFill>
                  <a:srgbClr val="002938"/>
                </a:solidFill>
                <a:latin typeface="Roboto"/>
                <a:cs typeface="Roboto"/>
              </a:rPr>
              <a:t>afin</a:t>
            </a:r>
            <a:r>
              <a:rPr sz="1000" b="1" spc="-3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 err="1">
                <a:solidFill>
                  <a:srgbClr val="002938"/>
                </a:solidFill>
                <a:latin typeface="Roboto"/>
                <a:cs typeface="Roboto"/>
              </a:rPr>
              <a:t>d’anticiper</a:t>
            </a:r>
            <a:endParaRPr sz="1000" dirty="0">
              <a:latin typeface="Roboto"/>
              <a:cs typeface="Roboto"/>
            </a:endParaRPr>
          </a:p>
          <a:p>
            <a:pPr marL="240029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Connaître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besoins réels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du</a:t>
            </a:r>
            <a:r>
              <a:rPr sz="1000" spc="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client</a:t>
            </a:r>
            <a:endParaRPr sz="1000" dirty="0">
              <a:latin typeface="Arial MT"/>
              <a:cs typeface="Arial MT"/>
            </a:endParaRPr>
          </a:p>
          <a:p>
            <a:pPr marL="240029">
              <a:lnSpc>
                <a:spcPct val="100000"/>
              </a:lnSpc>
              <a:spcBef>
                <a:spcPts val="215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Connaître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motivations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habitudes</a:t>
            </a:r>
            <a:endParaRPr sz="1000" dirty="0">
              <a:latin typeface="Arial MT"/>
              <a:cs typeface="Arial MT"/>
            </a:endParaRPr>
          </a:p>
          <a:p>
            <a:pPr marL="240029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Influencer</a:t>
            </a:r>
            <a:r>
              <a:rPr sz="1000" b="1" spc="-3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positivement</a:t>
            </a:r>
            <a:r>
              <a:rPr sz="1000" b="1" spc="-2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sans</a:t>
            </a:r>
            <a:r>
              <a:rPr sz="1000" b="1" spc="-8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manipuler</a:t>
            </a:r>
            <a:endParaRPr sz="1000" dirty="0">
              <a:latin typeface="Roboto"/>
              <a:cs typeface="Roboto"/>
            </a:endParaRPr>
          </a:p>
          <a:p>
            <a:pPr marL="240029" marR="175895" algn="just">
              <a:lnSpc>
                <a:spcPct val="112999"/>
              </a:lnSpc>
              <a:spcBef>
                <a:spcPts val="4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L'influence positive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respecte</a:t>
            </a:r>
            <a:r>
              <a:rPr sz="10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valeurs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 du</a:t>
            </a:r>
            <a:r>
              <a:rPr sz="1000" spc="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client</a:t>
            </a:r>
            <a:r>
              <a:rPr sz="1000" spc="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qui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accorde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sa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confiance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car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les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conseils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qu'il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reçoit</a:t>
            </a:r>
            <a:r>
              <a:rPr sz="10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sont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perçus</a:t>
            </a:r>
            <a:r>
              <a:rPr sz="1000" spc="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comme</a:t>
            </a:r>
            <a:r>
              <a:rPr sz="1000" spc="-1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utiles.</a:t>
            </a:r>
            <a:endParaRPr sz="1000" dirty="0">
              <a:latin typeface="Arial MT"/>
              <a:cs typeface="Arial MT"/>
            </a:endParaRPr>
          </a:p>
          <a:p>
            <a:pPr marL="240029" marR="17780">
              <a:lnSpc>
                <a:spcPct val="112999"/>
              </a:lnSpc>
              <a:spcBef>
                <a:spcPts val="35"/>
              </a:spcBef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manipulation</a:t>
            </a:r>
            <a:r>
              <a:rPr sz="1000" spc="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ne</a:t>
            </a:r>
            <a:r>
              <a:rPr sz="1000" spc="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respecte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pas</a:t>
            </a:r>
            <a:r>
              <a:rPr sz="1000" spc="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personne,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agit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souvent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contre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ses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intérêts,</a:t>
            </a:r>
            <a:r>
              <a:rPr sz="10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génère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en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elle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un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malaise qui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abîme</a:t>
            </a:r>
            <a:r>
              <a:rPr sz="1000" spc="-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confiance</a:t>
            </a:r>
            <a:endParaRPr sz="1000" dirty="0">
              <a:latin typeface="Arial MT"/>
              <a:cs typeface="Arial MT"/>
            </a:endParaRPr>
          </a:p>
          <a:p>
            <a:pPr marL="240029" algn="just">
              <a:lnSpc>
                <a:spcPct val="100000"/>
              </a:lnSpc>
              <a:spcBef>
                <a:spcPts val="285"/>
              </a:spcBef>
            </a:pP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Répondre</a:t>
            </a:r>
            <a:r>
              <a:rPr sz="1000" b="1" spc="-50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dirty="0">
                <a:solidFill>
                  <a:srgbClr val="002938"/>
                </a:solidFill>
                <a:latin typeface="Roboto"/>
                <a:cs typeface="Roboto"/>
              </a:rPr>
              <a:t>aux</a:t>
            </a:r>
            <a:r>
              <a:rPr sz="1000" b="1" spc="-45" dirty="0">
                <a:solidFill>
                  <a:srgbClr val="002938"/>
                </a:solidFill>
                <a:latin typeface="Roboto"/>
                <a:cs typeface="Roboto"/>
              </a:rPr>
              <a:t> </a:t>
            </a:r>
            <a:r>
              <a:rPr sz="1000" b="1" spc="-10" dirty="0">
                <a:solidFill>
                  <a:srgbClr val="002938"/>
                </a:solidFill>
                <a:latin typeface="Roboto"/>
                <a:cs typeface="Roboto"/>
              </a:rPr>
              <a:t>objections</a:t>
            </a:r>
            <a:endParaRPr sz="1000" dirty="0">
              <a:latin typeface="Roboto"/>
              <a:cs typeface="Roboto"/>
            </a:endParaRPr>
          </a:p>
          <a:p>
            <a:pPr marL="240029" algn="just">
              <a:lnSpc>
                <a:spcPct val="100000"/>
              </a:lnSpc>
            </a:pP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Ne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pas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contredire</a:t>
            </a:r>
            <a:r>
              <a:rPr sz="10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1000" spc="-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client,</a:t>
            </a:r>
            <a:r>
              <a:rPr sz="1000" spc="-6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mais</a:t>
            </a:r>
            <a:r>
              <a:rPr sz="10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l'accompagner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dans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sa</a:t>
            </a:r>
            <a:endParaRPr sz="1000" dirty="0">
              <a:latin typeface="Arial MT"/>
              <a:cs typeface="Arial MT"/>
            </a:endParaRPr>
          </a:p>
          <a:p>
            <a:pPr marL="240029" marR="5080" algn="just">
              <a:lnSpc>
                <a:spcPct val="112999"/>
              </a:lnSpc>
              <a:spcBef>
                <a:spcPts val="40"/>
              </a:spcBef>
            </a:pP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réflexion</a:t>
            </a:r>
            <a:r>
              <a:rPr sz="10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pour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qu'il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en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tire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lui-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même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des</a:t>
            </a:r>
            <a:r>
              <a:rPr sz="10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conclusions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qui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vaincront</a:t>
            </a:r>
            <a:r>
              <a:rPr sz="10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002938"/>
                </a:solidFill>
                <a:latin typeface="Arial MT"/>
                <a:cs typeface="Arial MT"/>
              </a:rPr>
              <a:t>ses</a:t>
            </a:r>
            <a:r>
              <a:rPr sz="10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doutes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1000" spc="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mèneront</a:t>
            </a:r>
            <a:r>
              <a:rPr sz="1000" spc="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1000" spc="7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10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002938"/>
                </a:solidFill>
                <a:latin typeface="Arial MT"/>
                <a:cs typeface="Arial MT"/>
              </a:rPr>
              <a:t>conclusion de</a:t>
            </a:r>
            <a:r>
              <a:rPr sz="1000" spc="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1000" spc="-25" dirty="0">
                <a:solidFill>
                  <a:srgbClr val="002938"/>
                </a:solidFill>
                <a:latin typeface="Arial MT"/>
                <a:cs typeface="Arial MT"/>
              </a:rPr>
              <a:t>la </a:t>
            </a:r>
            <a:r>
              <a:rPr sz="1000" spc="-10" dirty="0">
                <a:solidFill>
                  <a:srgbClr val="002938"/>
                </a:solidFill>
                <a:latin typeface="Arial MT"/>
                <a:cs typeface="Arial MT"/>
              </a:rPr>
              <a:t>vente.</a:t>
            </a:r>
            <a:endParaRPr sz="1000" dirty="0">
              <a:latin typeface="Arial MT"/>
              <a:cs typeface="Arial MT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178819" y="432387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585" y="0"/>
                </a:moveTo>
                <a:lnTo>
                  <a:pt x="0" y="0"/>
                </a:lnTo>
                <a:lnTo>
                  <a:pt x="0" y="28585"/>
                </a:lnTo>
                <a:lnTo>
                  <a:pt x="28585" y="28585"/>
                </a:lnTo>
                <a:lnTo>
                  <a:pt x="2858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178819" y="462880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585" y="0"/>
                </a:moveTo>
                <a:lnTo>
                  <a:pt x="0" y="0"/>
                </a:lnTo>
                <a:lnTo>
                  <a:pt x="0" y="28585"/>
                </a:lnTo>
                <a:lnTo>
                  <a:pt x="28585" y="28585"/>
                </a:lnTo>
                <a:lnTo>
                  <a:pt x="2858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178819" y="478126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585" y="0"/>
                </a:moveTo>
                <a:lnTo>
                  <a:pt x="0" y="0"/>
                </a:lnTo>
                <a:lnTo>
                  <a:pt x="0" y="28585"/>
                </a:lnTo>
                <a:lnTo>
                  <a:pt x="28585" y="28585"/>
                </a:lnTo>
                <a:lnTo>
                  <a:pt x="28585" y="0"/>
                </a:lnTo>
                <a:close/>
              </a:path>
            </a:pathLst>
          </a:custGeom>
          <a:solidFill>
            <a:srgbClr val="002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4285976" y="4204207"/>
            <a:ext cx="293687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130" algn="just">
              <a:lnSpc>
                <a:spcPct val="111100"/>
              </a:lnSpc>
              <a:spcBef>
                <a:spcPts val="100"/>
              </a:spcBef>
            </a:pPr>
            <a:r>
              <a:rPr sz="900" spc="-10" dirty="0">
                <a:solidFill>
                  <a:srgbClr val="002938"/>
                </a:solidFill>
                <a:latin typeface="Arial MT"/>
                <a:cs typeface="Arial MT"/>
              </a:rPr>
              <a:t>Utiliser</a:t>
            </a:r>
            <a:r>
              <a:rPr sz="9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des</a:t>
            </a:r>
            <a:r>
              <a:rPr sz="900" spc="-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méthodes efficaces</a:t>
            </a:r>
            <a:r>
              <a:rPr sz="900" spc="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qui respectent</a:t>
            </a:r>
            <a:r>
              <a:rPr sz="9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9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client </a:t>
            </a:r>
            <a:r>
              <a:rPr sz="900" spc="-25" dirty="0">
                <a:solidFill>
                  <a:srgbClr val="002938"/>
                </a:solidFill>
                <a:latin typeface="Arial MT"/>
                <a:cs typeface="Arial MT"/>
              </a:rPr>
              <a:t>et </a:t>
            </a:r>
            <a:r>
              <a:rPr sz="900" spc="-10" dirty="0">
                <a:solidFill>
                  <a:srgbClr val="002938"/>
                </a:solidFill>
                <a:latin typeface="Arial MT"/>
                <a:cs typeface="Arial MT"/>
              </a:rPr>
              <a:t>ses</a:t>
            </a:r>
            <a:r>
              <a:rPr sz="900" spc="-8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002938"/>
                </a:solidFill>
                <a:latin typeface="Arial MT"/>
                <a:cs typeface="Arial MT"/>
              </a:rPr>
              <a:t>valeurs</a:t>
            </a:r>
            <a:endParaRPr sz="900">
              <a:latin typeface="Arial MT"/>
              <a:cs typeface="Arial MT"/>
            </a:endParaRPr>
          </a:p>
          <a:p>
            <a:pPr marL="12700" marR="407034" algn="just">
              <a:lnSpc>
                <a:spcPct val="111100"/>
              </a:lnSpc>
            </a:pP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Surmonter</a:t>
            </a:r>
            <a:r>
              <a:rPr sz="9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9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objections</a:t>
            </a:r>
            <a:r>
              <a:rPr sz="9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sans</a:t>
            </a:r>
            <a:r>
              <a:rPr sz="9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s'opposer</a:t>
            </a:r>
            <a:r>
              <a:rPr sz="9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au</a:t>
            </a:r>
            <a:r>
              <a:rPr sz="9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002938"/>
                </a:solidFill>
                <a:latin typeface="Arial MT"/>
                <a:cs typeface="Arial MT"/>
              </a:rPr>
              <a:t>client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Remporter</a:t>
            </a:r>
            <a:r>
              <a:rPr sz="9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002938"/>
                </a:solidFill>
                <a:latin typeface="Arial MT"/>
                <a:cs typeface="Arial MT"/>
              </a:rPr>
              <a:t>l'adhésion</a:t>
            </a:r>
            <a:r>
              <a:rPr sz="900" spc="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du</a:t>
            </a:r>
            <a:r>
              <a:rPr sz="900" spc="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Client</a:t>
            </a:r>
            <a:r>
              <a:rPr sz="9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même</a:t>
            </a:r>
            <a:r>
              <a:rPr sz="900" spc="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face</a:t>
            </a:r>
            <a:r>
              <a:rPr sz="900" spc="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à</a:t>
            </a:r>
            <a:r>
              <a:rPr sz="900" spc="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spc="-25" dirty="0">
                <a:solidFill>
                  <a:srgbClr val="002938"/>
                </a:solidFill>
                <a:latin typeface="Arial MT"/>
                <a:cs typeface="Arial MT"/>
              </a:rPr>
              <a:t>une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concurrence</a:t>
            </a:r>
            <a:r>
              <a:rPr sz="900" spc="-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002938"/>
                </a:solidFill>
                <a:latin typeface="Arial MT"/>
                <a:cs typeface="Arial MT"/>
              </a:rPr>
              <a:t>sévère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687722" y="5945149"/>
            <a:ext cx="2865755" cy="4751705"/>
          </a:xfrm>
          <a:custGeom>
            <a:avLst/>
            <a:gdLst/>
            <a:ahLst/>
            <a:cxnLst/>
            <a:rect l="l" t="t" r="r" b="b"/>
            <a:pathLst>
              <a:path w="2865754" h="4751705">
                <a:moveTo>
                  <a:pt x="860628" y="4751425"/>
                </a:moveTo>
                <a:lnTo>
                  <a:pt x="830554" y="4697946"/>
                </a:lnTo>
                <a:lnTo>
                  <a:pt x="810780" y="4655896"/>
                </a:lnTo>
                <a:lnTo>
                  <a:pt x="793394" y="4612462"/>
                </a:lnTo>
                <a:lnTo>
                  <a:pt x="778484" y="4567707"/>
                </a:lnTo>
                <a:lnTo>
                  <a:pt x="766127" y="4521733"/>
                </a:lnTo>
                <a:lnTo>
                  <a:pt x="756424" y="4474591"/>
                </a:lnTo>
                <a:lnTo>
                  <a:pt x="689724" y="4092435"/>
                </a:lnTo>
                <a:lnTo>
                  <a:pt x="669531" y="4081424"/>
                </a:lnTo>
                <a:lnTo>
                  <a:pt x="0" y="4751425"/>
                </a:lnTo>
                <a:lnTo>
                  <a:pt x="860628" y="4751425"/>
                </a:lnTo>
                <a:close/>
              </a:path>
              <a:path w="2865754" h="4751705">
                <a:moveTo>
                  <a:pt x="2865602" y="0"/>
                </a:moveTo>
                <a:lnTo>
                  <a:pt x="2822029" y="4127"/>
                </a:lnTo>
                <a:lnTo>
                  <a:pt x="2777058" y="17259"/>
                </a:lnTo>
                <a:lnTo>
                  <a:pt x="2734729" y="39077"/>
                </a:lnTo>
                <a:lnTo>
                  <a:pt x="2696362" y="69557"/>
                </a:lnTo>
                <a:lnTo>
                  <a:pt x="2224532" y="525805"/>
                </a:lnTo>
                <a:lnTo>
                  <a:pt x="1575231" y="433946"/>
                </a:lnTo>
                <a:lnTo>
                  <a:pt x="1526260" y="431850"/>
                </a:lnTo>
                <a:lnTo>
                  <a:pt x="1479207" y="439166"/>
                </a:lnTo>
                <a:lnTo>
                  <a:pt x="1435138" y="455091"/>
                </a:lnTo>
                <a:lnTo>
                  <a:pt x="1395120" y="478853"/>
                </a:lnTo>
                <a:lnTo>
                  <a:pt x="1360220" y="509676"/>
                </a:lnTo>
                <a:lnTo>
                  <a:pt x="1331493" y="546773"/>
                </a:lnTo>
                <a:lnTo>
                  <a:pt x="1309992" y="589356"/>
                </a:lnTo>
                <a:lnTo>
                  <a:pt x="1296797" y="636651"/>
                </a:lnTo>
                <a:lnTo>
                  <a:pt x="1182966" y="1283347"/>
                </a:lnTo>
                <a:lnTo>
                  <a:pt x="604050" y="1590776"/>
                </a:lnTo>
                <a:lnTo>
                  <a:pt x="563156" y="1617929"/>
                </a:lnTo>
                <a:lnTo>
                  <a:pt x="529336" y="1651533"/>
                </a:lnTo>
                <a:lnTo>
                  <a:pt x="502996" y="1690331"/>
                </a:lnTo>
                <a:lnTo>
                  <a:pt x="484543" y="1733067"/>
                </a:lnTo>
                <a:lnTo>
                  <a:pt x="474370" y="1778508"/>
                </a:lnTo>
                <a:lnTo>
                  <a:pt x="472871" y="1825371"/>
                </a:lnTo>
                <a:lnTo>
                  <a:pt x="480479" y="1872424"/>
                </a:lnTo>
                <a:lnTo>
                  <a:pt x="497573" y="1918411"/>
                </a:lnTo>
                <a:lnTo>
                  <a:pt x="785799" y="2508148"/>
                </a:lnTo>
                <a:lnTo>
                  <a:pt x="497573" y="3097911"/>
                </a:lnTo>
                <a:lnTo>
                  <a:pt x="480479" y="3143897"/>
                </a:lnTo>
                <a:lnTo>
                  <a:pt x="472871" y="3190951"/>
                </a:lnTo>
                <a:lnTo>
                  <a:pt x="474370" y="3237814"/>
                </a:lnTo>
                <a:lnTo>
                  <a:pt x="484543" y="3283242"/>
                </a:lnTo>
                <a:lnTo>
                  <a:pt x="502996" y="3325977"/>
                </a:lnTo>
                <a:lnTo>
                  <a:pt x="529336" y="3364776"/>
                </a:lnTo>
                <a:lnTo>
                  <a:pt x="563156" y="3398380"/>
                </a:lnTo>
                <a:lnTo>
                  <a:pt x="604050" y="3425545"/>
                </a:lnTo>
                <a:lnTo>
                  <a:pt x="1183576" y="3732974"/>
                </a:lnTo>
                <a:lnTo>
                  <a:pt x="1296797" y="4379671"/>
                </a:lnTo>
                <a:lnTo>
                  <a:pt x="1309992" y="4426966"/>
                </a:lnTo>
                <a:lnTo>
                  <a:pt x="1331493" y="4469549"/>
                </a:lnTo>
                <a:lnTo>
                  <a:pt x="1360220" y="4506633"/>
                </a:lnTo>
                <a:lnTo>
                  <a:pt x="1395120" y="4537456"/>
                </a:lnTo>
                <a:lnTo>
                  <a:pt x="1435138" y="4561217"/>
                </a:lnTo>
                <a:lnTo>
                  <a:pt x="1479207" y="4577143"/>
                </a:lnTo>
                <a:lnTo>
                  <a:pt x="1526260" y="4584446"/>
                </a:lnTo>
                <a:lnTo>
                  <a:pt x="1575231" y="4582350"/>
                </a:lnTo>
                <a:lnTo>
                  <a:pt x="2225141" y="4490517"/>
                </a:lnTo>
                <a:lnTo>
                  <a:pt x="2494635" y="4751425"/>
                </a:lnTo>
                <a:lnTo>
                  <a:pt x="2865602" y="4751425"/>
                </a:lnTo>
                <a:lnTo>
                  <a:pt x="2865602" y="4490517"/>
                </a:lnTo>
                <a:lnTo>
                  <a:pt x="2865602" y="525805"/>
                </a:lnTo>
                <a:lnTo>
                  <a:pt x="2865602" y="0"/>
                </a:lnTo>
                <a:close/>
              </a:path>
            </a:pathLst>
          </a:custGeom>
          <a:solidFill>
            <a:srgbClr val="E36B09">
              <a:alpha val="129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930128" y="3847083"/>
            <a:ext cx="2865755" cy="1297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>
              <a:lnSpc>
                <a:spcPct val="100000"/>
              </a:lnSpc>
              <a:spcBef>
                <a:spcPts val="100"/>
              </a:spcBef>
            </a:pPr>
            <a:r>
              <a:rPr sz="1600" b="1" spc="60" dirty="0">
                <a:solidFill>
                  <a:srgbClr val="002938"/>
                </a:solidFill>
                <a:latin typeface="Calibri"/>
                <a:cs typeface="Calibri"/>
              </a:rPr>
              <a:t>OBJECTIFS</a:t>
            </a:r>
            <a:r>
              <a:rPr sz="1600" b="1" spc="225" dirty="0">
                <a:solidFill>
                  <a:srgbClr val="002938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002938"/>
                </a:solidFill>
                <a:latin typeface="Calibri"/>
                <a:cs typeface="Calibri"/>
              </a:rPr>
              <a:t>PROFESSIONNELS</a:t>
            </a:r>
            <a:endParaRPr sz="1600" dirty="0">
              <a:latin typeface="Calibri"/>
              <a:cs typeface="Calibri"/>
            </a:endParaRPr>
          </a:p>
          <a:p>
            <a:pPr marL="12700" marR="5080">
              <a:lnSpc>
                <a:spcPct val="111100"/>
              </a:lnSpc>
              <a:spcBef>
                <a:spcPts val="890"/>
              </a:spcBef>
            </a:pPr>
            <a:r>
              <a:rPr sz="900" spc="-25" dirty="0">
                <a:solidFill>
                  <a:srgbClr val="002938"/>
                </a:solidFill>
                <a:latin typeface="Arial MT"/>
                <a:cs typeface="Arial MT"/>
              </a:rPr>
              <a:t>Se</a:t>
            </a:r>
            <a:r>
              <a:rPr sz="900" spc="-8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préparer</a:t>
            </a:r>
            <a:r>
              <a:rPr sz="9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psychologiquement</a:t>
            </a:r>
            <a:r>
              <a:rPr sz="9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9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physiquement</a:t>
            </a:r>
            <a:r>
              <a:rPr sz="9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002938"/>
                </a:solidFill>
                <a:latin typeface="Arial MT"/>
                <a:cs typeface="Arial MT"/>
              </a:rPr>
              <a:t>en</a:t>
            </a:r>
            <a:r>
              <a:rPr sz="9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spc="-25" dirty="0">
                <a:solidFill>
                  <a:srgbClr val="002938"/>
                </a:solidFill>
                <a:latin typeface="Arial MT"/>
                <a:cs typeface="Arial MT"/>
              </a:rPr>
              <a:t>vue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d'établir</a:t>
            </a:r>
            <a:r>
              <a:rPr sz="900" spc="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spc="10" dirty="0">
                <a:solidFill>
                  <a:srgbClr val="002938"/>
                </a:solidFill>
                <a:latin typeface="Arial MT"/>
                <a:cs typeface="Arial MT"/>
              </a:rPr>
              <a:t>un</a:t>
            </a:r>
            <a:r>
              <a:rPr sz="900" spc="2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spc="10" dirty="0">
                <a:solidFill>
                  <a:srgbClr val="002938"/>
                </a:solidFill>
                <a:latin typeface="Arial MT"/>
                <a:cs typeface="Arial MT"/>
              </a:rPr>
              <a:t>contact</a:t>
            </a:r>
            <a:r>
              <a:rPr lang="fr-FR" sz="900" spc="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spc="-16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002938"/>
                </a:solidFill>
                <a:latin typeface="Arial MT"/>
                <a:cs typeface="Arial MT"/>
              </a:rPr>
              <a:t>réussi</a:t>
            </a:r>
            <a:endParaRPr sz="900" dirty="0">
              <a:latin typeface="Arial MT"/>
              <a:cs typeface="Arial MT"/>
            </a:endParaRPr>
          </a:p>
          <a:p>
            <a:pPr marL="12700" marR="264795">
              <a:lnSpc>
                <a:spcPct val="111100"/>
              </a:lnSpc>
            </a:pPr>
            <a:r>
              <a:rPr sz="900" spc="-10" dirty="0">
                <a:solidFill>
                  <a:srgbClr val="002938"/>
                </a:solidFill>
                <a:latin typeface="Arial MT"/>
                <a:cs typeface="Arial MT"/>
              </a:rPr>
              <a:t>Construire</a:t>
            </a:r>
            <a:r>
              <a:rPr sz="9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9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maintenir</a:t>
            </a:r>
            <a:r>
              <a:rPr sz="9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002938"/>
                </a:solidFill>
                <a:latin typeface="Arial MT"/>
                <a:cs typeface="Arial MT"/>
              </a:rPr>
              <a:t>jusqu'au</a:t>
            </a:r>
            <a:r>
              <a:rPr sz="9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bout</a:t>
            </a:r>
            <a:r>
              <a:rPr sz="900" spc="-1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002938"/>
                </a:solidFill>
                <a:latin typeface="Arial MT"/>
                <a:cs typeface="Arial MT"/>
              </a:rPr>
              <a:t>une</a:t>
            </a:r>
            <a:r>
              <a:rPr sz="9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002938"/>
                </a:solidFill>
                <a:latin typeface="Arial MT"/>
                <a:cs typeface="Arial MT"/>
              </a:rPr>
              <a:t>conviviale relation</a:t>
            </a:r>
            <a:r>
              <a:rPr sz="900" spc="-4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de</a:t>
            </a:r>
            <a:r>
              <a:rPr sz="9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confiance</a:t>
            </a:r>
            <a:r>
              <a:rPr sz="9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avec</a:t>
            </a:r>
            <a:r>
              <a:rPr sz="9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002938"/>
                </a:solidFill>
                <a:latin typeface="Arial MT"/>
                <a:cs typeface="Arial MT"/>
              </a:rPr>
              <a:t>le</a:t>
            </a:r>
            <a:r>
              <a:rPr sz="9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002938"/>
                </a:solidFill>
                <a:latin typeface="Arial MT"/>
                <a:cs typeface="Arial MT"/>
              </a:rPr>
              <a:t>client</a:t>
            </a:r>
            <a:endParaRPr sz="900" dirty="0">
              <a:latin typeface="Arial MT"/>
              <a:cs typeface="Arial MT"/>
            </a:endParaRPr>
          </a:p>
          <a:p>
            <a:pPr marL="12700" marR="196215">
              <a:lnSpc>
                <a:spcPct val="111100"/>
              </a:lnSpc>
            </a:pPr>
            <a:r>
              <a:rPr sz="900" spc="-20" dirty="0">
                <a:solidFill>
                  <a:srgbClr val="002938"/>
                </a:solidFill>
                <a:latin typeface="Arial MT"/>
                <a:cs typeface="Arial MT"/>
              </a:rPr>
              <a:t>Prévenir</a:t>
            </a:r>
            <a:r>
              <a:rPr sz="900" spc="-5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et</a:t>
            </a:r>
            <a:r>
              <a:rPr sz="900" spc="-2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002938"/>
                </a:solidFill>
                <a:latin typeface="Arial MT"/>
                <a:cs typeface="Arial MT"/>
              </a:rPr>
              <a:t>éviter</a:t>
            </a:r>
            <a:r>
              <a:rPr sz="9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spc="-20" dirty="0">
                <a:solidFill>
                  <a:srgbClr val="002938"/>
                </a:solidFill>
                <a:latin typeface="Arial MT"/>
                <a:cs typeface="Arial MT"/>
              </a:rPr>
              <a:t>les</a:t>
            </a:r>
            <a:r>
              <a:rPr sz="900" spc="-5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002938"/>
                </a:solidFill>
                <a:latin typeface="Arial MT"/>
                <a:cs typeface="Arial MT"/>
              </a:rPr>
              <a:t>pièges</a:t>
            </a:r>
            <a:r>
              <a:rPr sz="900" spc="-4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qui</a:t>
            </a:r>
            <a:r>
              <a:rPr sz="9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«</a:t>
            </a:r>
            <a:r>
              <a:rPr sz="900" spc="-11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cassent</a:t>
            </a:r>
            <a:r>
              <a:rPr sz="900" spc="-3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la</a:t>
            </a:r>
            <a:r>
              <a:rPr sz="9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002938"/>
                </a:solidFill>
                <a:latin typeface="Arial MT"/>
                <a:cs typeface="Arial MT"/>
              </a:rPr>
              <a:t>relation</a:t>
            </a:r>
            <a:r>
              <a:rPr sz="900" spc="-35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spc="-50" dirty="0">
                <a:solidFill>
                  <a:srgbClr val="002938"/>
                </a:solidFill>
                <a:latin typeface="Arial MT"/>
                <a:cs typeface="Arial MT"/>
              </a:rPr>
              <a:t>»</a:t>
            </a:r>
            <a:r>
              <a:rPr sz="900" dirty="0">
                <a:solidFill>
                  <a:srgbClr val="002938"/>
                </a:solidFill>
                <a:latin typeface="Arial MT"/>
                <a:cs typeface="Arial MT"/>
              </a:rPr>
              <a:t> Rattraper</a:t>
            </a:r>
            <a:r>
              <a:rPr sz="900" spc="70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002938"/>
                </a:solidFill>
                <a:latin typeface="Arial MT"/>
                <a:cs typeface="Arial MT"/>
              </a:rPr>
              <a:t>une</a:t>
            </a:r>
            <a:r>
              <a:rPr sz="900" spc="-114" dirty="0">
                <a:solidFill>
                  <a:srgbClr val="002938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002938"/>
                </a:solidFill>
                <a:latin typeface="Arial MT"/>
                <a:cs typeface="Arial MT"/>
              </a:rPr>
              <a:t>maladresse</a:t>
            </a:r>
            <a:endParaRPr sz="900" dirty="0">
              <a:latin typeface="Arial MT"/>
              <a:cs typeface="Arial MT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623218" y="1667764"/>
            <a:ext cx="4310380" cy="15170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1457960">
              <a:lnSpc>
                <a:spcPct val="100499"/>
              </a:lnSpc>
              <a:spcBef>
                <a:spcPts val="85"/>
              </a:spcBef>
            </a:pPr>
            <a:r>
              <a:rPr sz="2200" b="1" spc="-10" dirty="0">
                <a:latin typeface="Arial"/>
                <a:cs typeface="Arial"/>
              </a:rPr>
              <a:t>Formation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FIDÉLISER</a:t>
            </a:r>
            <a:r>
              <a:rPr sz="2200" spc="-4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EN</a:t>
            </a:r>
            <a:r>
              <a:rPr sz="2200" spc="-4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INSPIRANT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CONFIANCE</a:t>
            </a:r>
            <a:r>
              <a:rPr sz="2200" spc="-5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00367B"/>
                </a:solidFill>
                <a:latin typeface="Arial Black"/>
                <a:cs typeface="Arial Black"/>
              </a:rPr>
              <a:t>ET</a:t>
            </a:r>
            <a:r>
              <a:rPr sz="2200" spc="-50" dirty="0">
                <a:solidFill>
                  <a:srgbClr val="00367B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00367B"/>
                </a:solidFill>
                <a:latin typeface="Arial Black"/>
                <a:cs typeface="Arial Black"/>
              </a:rPr>
              <a:t>SYMPATHIE</a:t>
            </a:r>
            <a:endParaRPr sz="2200" dirty="0">
              <a:latin typeface="Arial Black"/>
              <a:cs typeface="Arial Black"/>
            </a:endParaRPr>
          </a:p>
          <a:p>
            <a:pPr marL="334010">
              <a:lnSpc>
                <a:spcPct val="100000"/>
              </a:lnSpc>
              <a:spcBef>
                <a:spcPts val="2120"/>
              </a:spcBef>
              <a:tabLst>
                <a:tab pos="2162810" algn="l"/>
              </a:tabLst>
            </a:pP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2</a:t>
            </a:r>
            <a:r>
              <a:rPr sz="1400" spc="14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jours</a:t>
            </a:r>
            <a:r>
              <a:rPr sz="1400" spc="235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E36B09"/>
                </a:solidFill>
                <a:latin typeface="Arial MT"/>
                <a:cs typeface="Arial MT"/>
              </a:rPr>
              <a:t>(</a:t>
            </a:r>
            <a:r>
              <a:rPr lang="fr-FR" sz="1400" spc="-10" dirty="0">
                <a:solidFill>
                  <a:srgbClr val="E36B09"/>
                </a:solidFill>
                <a:latin typeface="Arial MT"/>
                <a:cs typeface="Arial MT"/>
              </a:rPr>
              <a:t>8</a:t>
            </a:r>
            <a:r>
              <a:rPr sz="1400" spc="-10" dirty="0">
                <a:solidFill>
                  <a:srgbClr val="E36B09"/>
                </a:solidFill>
                <a:latin typeface="Arial MT"/>
                <a:cs typeface="Arial MT"/>
              </a:rPr>
              <a:t>h</a:t>
            </a:r>
            <a:r>
              <a:rPr lang="fr-FR" sz="1400" spc="-10" dirty="0">
                <a:solidFill>
                  <a:srgbClr val="E36B09"/>
                </a:solidFill>
                <a:latin typeface="Arial MT"/>
                <a:cs typeface="Arial MT"/>
              </a:rPr>
              <a:t>/jr</a:t>
            </a:r>
            <a:r>
              <a:rPr sz="1400" spc="-10" dirty="0">
                <a:solidFill>
                  <a:srgbClr val="E36B09"/>
                </a:solidFill>
                <a:latin typeface="Arial MT"/>
                <a:cs typeface="Arial MT"/>
              </a:rPr>
              <a:t>)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	</a:t>
            </a:r>
            <a:r>
              <a:rPr sz="1400" spc="50" dirty="0">
                <a:solidFill>
                  <a:srgbClr val="E36B09"/>
                </a:solidFill>
                <a:latin typeface="Arial MT"/>
                <a:cs typeface="Arial MT"/>
              </a:rPr>
              <a:t>Présentiel</a:t>
            </a:r>
            <a:r>
              <a:rPr sz="1400" spc="18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E36B09"/>
                </a:solidFill>
                <a:latin typeface="Arial MT"/>
                <a:cs typeface="Arial MT"/>
              </a:rPr>
              <a:t>ou</a:t>
            </a:r>
            <a:r>
              <a:rPr sz="1400" spc="90" dirty="0">
                <a:solidFill>
                  <a:srgbClr val="E36B09"/>
                </a:solidFill>
                <a:latin typeface="Arial MT"/>
                <a:cs typeface="Arial MT"/>
              </a:rPr>
              <a:t> </a:t>
            </a:r>
            <a:r>
              <a:rPr sz="1400" spc="65" dirty="0">
                <a:solidFill>
                  <a:srgbClr val="E36B09"/>
                </a:solidFill>
                <a:latin typeface="Arial MT"/>
                <a:cs typeface="Arial MT"/>
              </a:rPr>
              <a:t>distanciel</a:t>
            </a:r>
            <a:endParaRPr sz="1400" dirty="0">
              <a:latin typeface="Arial MT"/>
              <a:cs typeface="Arial MT"/>
            </a:endParaRPr>
          </a:p>
        </p:txBody>
      </p:sp>
      <p:pic>
        <p:nvPicPr>
          <p:cNvPr id="44" name="object 4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68528" y="2961014"/>
            <a:ext cx="266810" cy="238200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44650" y="2939126"/>
            <a:ext cx="257282" cy="2382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463" y="-64180"/>
            <a:ext cx="7556647" cy="10706099"/>
            <a:chOff x="0" y="0"/>
            <a:chExt cx="7556647" cy="107060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3325" cy="106965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67946" y="5510322"/>
              <a:ext cx="154305" cy="12065"/>
            </a:xfrm>
            <a:custGeom>
              <a:avLst/>
              <a:gdLst/>
              <a:ahLst/>
              <a:cxnLst/>
              <a:rect l="l" t="t" r="r" b="b"/>
              <a:pathLst>
                <a:path w="154305" h="12064">
                  <a:moveTo>
                    <a:pt x="153901" y="0"/>
                  </a:moveTo>
                  <a:lnTo>
                    <a:pt x="0" y="0"/>
                  </a:lnTo>
                  <a:lnTo>
                    <a:pt x="0" y="11750"/>
                  </a:lnTo>
                  <a:lnTo>
                    <a:pt x="153901" y="11750"/>
                  </a:lnTo>
                  <a:lnTo>
                    <a:pt x="15390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03196" y="148282"/>
              <a:ext cx="1504948" cy="80361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89932" y="3673474"/>
              <a:ext cx="5466715" cy="7032625"/>
            </a:xfrm>
            <a:custGeom>
              <a:avLst/>
              <a:gdLst/>
              <a:ahLst/>
              <a:cxnLst/>
              <a:rect l="l" t="t" r="r" b="b"/>
              <a:pathLst>
                <a:path w="5466715" h="7032625">
                  <a:moveTo>
                    <a:pt x="5050933" y="0"/>
                  </a:moveTo>
                  <a:lnTo>
                    <a:pt x="4954400" y="904"/>
                  </a:lnTo>
                  <a:lnTo>
                    <a:pt x="4858306" y="3605"/>
                  </a:lnTo>
                  <a:lnTo>
                    <a:pt x="4762669" y="8087"/>
                  </a:lnTo>
                  <a:lnTo>
                    <a:pt x="4667503" y="14335"/>
                  </a:lnTo>
                  <a:lnTo>
                    <a:pt x="4572824" y="22332"/>
                  </a:lnTo>
                  <a:lnTo>
                    <a:pt x="4478650" y="32062"/>
                  </a:lnTo>
                  <a:lnTo>
                    <a:pt x="4384996" y="43509"/>
                  </a:lnTo>
                  <a:lnTo>
                    <a:pt x="4291877" y="56657"/>
                  </a:lnTo>
                  <a:lnTo>
                    <a:pt x="4199311" y="71490"/>
                  </a:lnTo>
                  <a:lnTo>
                    <a:pt x="4107313" y="87991"/>
                  </a:lnTo>
                  <a:lnTo>
                    <a:pt x="4015899" y="106146"/>
                  </a:lnTo>
                  <a:lnTo>
                    <a:pt x="3925085" y="125936"/>
                  </a:lnTo>
                  <a:lnTo>
                    <a:pt x="3834888" y="147348"/>
                  </a:lnTo>
                  <a:lnTo>
                    <a:pt x="3745323" y="170364"/>
                  </a:lnTo>
                  <a:lnTo>
                    <a:pt x="3656407" y="194968"/>
                  </a:lnTo>
                  <a:lnTo>
                    <a:pt x="3568155" y="221145"/>
                  </a:lnTo>
                  <a:lnTo>
                    <a:pt x="3524283" y="234818"/>
                  </a:lnTo>
                  <a:lnTo>
                    <a:pt x="3480584" y="248878"/>
                  </a:lnTo>
                  <a:lnTo>
                    <a:pt x="3437058" y="263324"/>
                  </a:lnTo>
                  <a:lnTo>
                    <a:pt x="3393709" y="278152"/>
                  </a:lnTo>
                  <a:lnTo>
                    <a:pt x="3350538" y="293361"/>
                  </a:lnTo>
                  <a:lnTo>
                    <a:pt x="3307547" y="308949"/>
                  </a:lnTo>
                  <a:lnTo>
                    <a:pt x="3264739" y="324915"/>
                  </a:lnTo>
                  <a:lnTo>
                    <a:pt x="3222114" y="341255"/>
                  </a:lnTo>
                  <a:lnTo>
                    <a:pt x="3179676" y="357968"/>
                  </a:lnTo>
                  <a:lnTo>
                    <a:pt x="3137426" y="375053"/>
                  </a:lnTo>
                  <a:lnTo>
                    <a:pt x="3095367" y="392506"/>
                  </a:lnTo>
                  <a:lnTo>
                    <a:pt x="3053499" y="410326"/>
                  </a:lnTo>
                  <a:lnTo>
                    <a:pt x="3011826" y="428512"/>
                  </a:lnTo>
                  <a:lnTo>
                    <a:pt x="2970349" y="447060"/>
                  </a:lnTo>
                  <a:lnTo>
                    <a:pt x="2929071" y="465969"/>
                  </a:lnTo>
                  <a:lnTo>
                    <a:pt x="2887992" y="485237"/>
                  </a:lnTo>
                  <a:lnTo>
                    <a:pt x="2847116" y="504863"/>
                  </a:lnTo>
                  <a:lnTo>
                    <a:pt x="2806444" y="524843"/>
                  </a:lnTo>
                  <a:lnTo>
                    <a:pt x="2765979" y="545176"/>
                  </a:lnTo>
                  <a:lnTo>
                    <a:pt x="2725722" y="565860"/>
                  </a:lnTo>
                  <a:lnTo>
                    <a:pt x="2685675" y="586892"/>
                  </a:lnTo>
                  <a:lnTo>
                    <a:pt x="2645841" y="608272"/>
                  </a:lnTo>
                  <a:lnTo>
                    <a:pt x="2606221" y="629997"/>
                  </a:lnTo>
                  <a:lnTo>
                    <a:pt x="2566817" y="652064"/>
                  </a:lnTo>
                  <a:lnTo>
                    <a:pt x="2527631" y="674473"/>
                  </a:lnTo>
                  <a:lnTo>
                    <a:pt x="2488666" y="697220"/>
                  </a:lnTo>
                  <a:lnTo>
                    <a:pt x="2449924" y="720304"/>
                  </a:lnTo>
                  <a:lnTo>
                    <a:pt x="2411405" y="743723"/>
                  </a:lnTo>
                  <a:lnTo>
                    <a:pt x="2373114" y="767475"/>
                  </a:lnTo>
                  <a:lnTo>
                    <a:pt x="2335050" y="791557"/>
                  </a:lnTo>
                  <a:lnTo>
                    <a:pt x="2297217" y="815969"/>
                  </a:lnTo>
                  <a:lnTo>
                    <a:pt x="2259616" y="840707"/>
                  </a:lnTo>
                  <a:lnTo>
                    <a:pt x="2222250" y="865770"/>
                  </a:lnTo>
                  <a:lnTo>
                    <a:pt x="2185120" y="891156"/>
                  </a:lnTo>
                  <a:lnTo>
                    <a:pt x="2148229" y="916863"/>
                  </a:lnTo>
                  <a:lnTo>
                    <a:pt x="2111578" y="942888"/>
                  </a:lnTo>
                  <a:lnTo>
                    <a:pt x="2075170" y="969230"/>
                  </a:lnTo>
                  <a:lnTo>
                    <a:pt x="2039006" y="995887"/>
                  </a:lnTo>
                  <a:lnTo>
                    <a:pt x="2003088" y="1022857"/>
                  </a:lnTo>
                  <a:lnTo>
                    <a:pt x="1967419" y="1050138"/>
                  </a:lnTo>
                  <a:lnTo>
                    <a:pt x="1932001" y="1077727"/>
                  </a:lnTo>
                  <a:lnTo>
                    <a:pt x="1896835" y="1105623"/>
                  </a:lnTo>
                  <a:lnTo>
                    <a:pt x="1861923" y="1133823"/>
                  </a:lnTo>
                  <a:lnTo>
                    <a:pt x="1827268" y="1162327"/>
                  </a:lnTo>
                  <a:lnTo>
                    <a:pt x="1792872" y="1191131"/>
                  </a:lnTo>
                  <a:lnTo>
                    <a:pt x="1758736" y="1220234"/>
                  </a:lnTo>
                  <a:lnTo>
                    <a:pt x="1724862" y="1249633"/>
                  </a:lnTo>
                  <a:lnTo>
                    <a:pt x="1691254" y="1279327"/>
                  </a:lnTo>
                  <a:lnTo>
                    <a:pt x="1657911" y="1309314"/>
                  </a:lnTo>
                  <a:lnTo>
                    <a:pt x="1624838" y="1339592"/>
                  </a:lnTo>
                  <a:lnTo>
                    <a:pt x="1592035" y="1370158"/>
                  </a:lnTo>
                  <a:lnTo>
                    <a:pt x="1559504" y="1401011"/>
                  </a:lnTo>
                  <a:lnTo>
                    <a:pt x="1527248" y="1432148"/>
                  </a:lnTo>
                  <a:lnTo>
                    <a:pt x="1495269" y="1463568"/>
                  </a:lnTo>
                  <a:lnTo>
                    <a:pt x="1463568" y="1495269"/>
                  </a:lnTo>
                  <a:lnTo>
                    <a:pt x="1432148" y="1527248"/>
                  </a:lnTo>
                  <a:lnTo>
                    <a:pt x="1401011" y="1559504"/>
                  </a:lnTo>
                  <a:lnTo>
                    <a:pt x="1370158" y="1592035"/>
                  </a:lnTo>
                  <a:lnTo>
                    <a:pt x="1339592" y="1624838"/>
                  </a:lnTo>
                  <a:lnTo>
                    <a:pt x="1309314" y="1657911"/>
                  </a:lnTo>
                  <a:lnTo>
                    <a:pt x="1279327" y="1691254"/>
                  </a:lnTo>
                  <a:lnTo>
                    <a:pt x="1249633" y="1724862"/>
                  </a:lnTo>
                  <a:lnTo>
                    <a:pt x="1220234" y="1758736"/>
                  </a:lnTo>
                  <a:lnTo>
                    <a:pt x="1191131" y="1792872"/>
                  </a:lnTo>
                  <a:lnTo>
                    <a:pt x="1162327" y="1827268"/>
                  </a:lnTo>
                  <a:lnTo>
                    <a:pt x="1133823" y="1861923"/>
                  </a:lnTo>
                  <a:lnTo>
                    <a:pt x="1105623" y="1896835"/>
                  </a:lnTo>
                  <a:lnTo>
                    <a:pt x="1077727" y="1932001"/>
                  </a:lnTo>
                  <a:lnTo>
                    <a:pt x="1050138" y="1967419"/>
                  </a:lnTo>
                  <a:lnTo>
                    <a:pt x="1022857" y="2003088"/>
                  </a:lnTo>
                  <a:lnTo>
                    <a:pt x="995887" y="2039006"/>
                  </a:lnTo>
                  <a:lnTo>
                    <a:pt x="969230" y="2075170"/>
                  </a:lnTo>
                  <a:lnTo>
                    <a:pt x="942888" y="2111578"/>
                  </a:lnTo>
                  <a:lnTo>
                    <a:pt x="916863" y="2148229"/>
                  </a:lnTo>
                  <a:lnTo>
                    <a:pt x="891156" y="2185120"/>
                  </a:lnTo>
                  <a:lnTo>
                    <a:pt x="865770" y="2222250"/>
                  </a:lnTo>
                  <a:lnTo>
                    <a:pt x="840707" y="2259616"/>
                  </a:lnTo>
                  <a:lnTo>
                    <a:pt x="815969" y="2297217"/>
                  </a:lnTo>
                  <a:lnTo>
                    <a:pt x="791557" y="2335050"/>
                  </a:lnTo>
                  <a:lnTo>
                    <a:pt x="767475" y="2373114"/>
                  </a:lnTo>
                  <a:lnTo>
                    <a:pt x="743723" y="2411405"/>
                  </a:lnTo>
                  <a:lnTo>
                    <a:pt x="720304" y="2449924"/>
                  </a:lnTo>
                  <a:lnTo>
                    <a:pt x="697220" y="2488666"/>
                  </a:lnTo>
                  <a:lnTo>
                    <a:pt x="674473" y="2527631"/>
                  </a:lnTo>
                  <a:lnTo>
                    <a:pt x="652064" y="2566817"/>
                  </a:lnTo>
                  <a:lnTo>
                    <a:pt x="629997" y="2606221"/>
                  </a:lnTo>
                  <a:lnTo>
                    <a:pt x="608272" y="2645841"/>
                  </a:lnTo>
                  <a:lnTo>
                    <a:pt x="586892" y="2685675"/>
                  </a:lnTo>
                  <a:lnTo>
                    <a:pt x="565860" y="2725722"/>
                  </a:lnTo>
                  <a:lnTo>
                    <a:pt x="545176" y="2765979"/>
                  </a:lnTo>
                  <a:lnTo>
                    <a:pt x="524843" y="2806444"/>
                  </a:lnTo>
                  <a:lnTo>
                    <a:pt x="504863" y="2847116"/>
                  </a:lnTo>
                  <a:lnTo>
                    <a:pt x="485237" y="2887992"/>
                  </a:lnTo>
                  <a:lnTo>
                    <a:pt x="465969" y="2929071"/>
                  </a:lnTo>
                  <a:lnTo>
                    <a:pt x="447060" y="2970349"/>
                  </a:lnTo>
                  <a:lnTo>
                    <a:pt x="428512" y="3011826"/>
                  </a:lnTo>
                  <a:lnTo>
                    <a:pt x="410326" y="3053499"/>
                  </a:lnTo>
                  <a:lnTo>
                    <a:pt x="392506" y="3095367"/>
                  </a:lnTo>
                  <a:lnTo>
                    <a:pt x="375053" y="3137426"/>
                  </a:lnTo>
                  <a:lnTo>
                    <a:pt x="357968" y="3179676"/>
                  </a:lnTo>
                  <a:lnTo>
                    <a:pt x="341255" y="3222114"/>
                  </a:lnTo>
                  <a:lnTo>
                    <a:pt x="324915" y="3264739"/>
                  </a:lnTo>
                  <a:lnTo>
                    <a:pt x="308949" y="3307547"/>
                  </a:lnTo>
                  <a:lnTo>
                    <a:pt x="293361" y="3350538"/>
                  </a:lnTo>
                  <a:lnTo>
                    <a:pt x="278152" y="3393709"/>
                  </a:lnTo>
                  <a:lnTo>
                    <a:pt x="263324" y="3437058"/>
                  </a:lnTo>
                  <a:lnTo>
                    <a:pt x="248878" y="3480584"/>
                  </a:lnTo>
                  <a:lnTo>
                    <a:pt x="234818" y="3524283"/>
                  </a:lnTo>
                  <a:lnTo>
                    <a:pt x="221145" y="3568155"/>
                  </a:lnTo>
                  <a:lnTo>
                    <a:pt x="207861" y="3612197"/>
                  </a:lnTo>
                  <a:lnTo>
                    <a:pt x="194968" y="3656407"/>
                  </a:lnTo>
                  <a:lnTo>
                    <a:pt x="182469" y="3700783"/>
                  </a:lnTo>
                  <a:lnTo>
                    <a:pt x="170364" y="3745323"/>
                  </a:lnTo>
                  <a:lnTo>
                    <a:pt x="158656" y="3790025"/>
                  </a:lnTo>
                  <a:lnTo>
                    <a:pt x="147348" y="3834888"/>
                  </a:lnTo>
                  <a:lnTo>
                    <a:pt x="136441" y="3879908"/>
                  </a:lnTo>
                  <a:lnTo>
                    <a:pt x="125936" y="3925085"/>
                  </a:lnTo>
                  <a:lnTo>
                    <a:pt x="115837" y="3970416"/>
                  </a:lnTo>
                  <a:lnTo>
                    <a:pt x="106146" y="4015899"/>
                  </a:lnTo>
                  <a:lnTo>
                    <a:pt x="96863" y="4061532"/>
                  </a:lnTo>
                  <a:lnTo>
                    <a:pt x="87991" y="4107313"/>
                  </a:lnTo>
                  <a:lnTo>
                    <a:pt x="79533" y="4153240"/>
                  </a:lnTo>
                  <a:lnTo>
                    <a:pt x="71490" y="4199311"/>
                  </a:lnTo>
                  <a:lnTo>
                    <a:pt x="63864" y="4245524"/>
                  </a:lnTo>
                  <a:lnTo>
                    <a:pt x="56657" y="4291877"/>
                  </a:lnTo>
                  <a:lnTo>
                    <a:pt x="49871" y="4338368"/>
                  </a:lnTo>
                  <a:lnTo>
                    <a:pt x="43509" y="4384996"/>
                  </a:lnTo>
                  <a:lnTo>
                    <a:pt x="37572" y="4431757"/>
                  </a:lnTo>
                  <a:lnTo>
                    <a:pt x="32062" y="4478650"/>
                  </a:lnTo>
                  <a:lnTo>
                    <a:pt x="26982" y="4525673"/>
                  </a:lnTo>
                  <a:lnTo>
                    <a:pt x="22332" y="4572824"/>
                  </a:lnTo>
                  <a:lnTo>
                    <a:pt x="18116" y="4620102"/>
                  </a:lnTo>
                  <a:lnTo>
                    <a:pt x="14335" y="4667503"/>
                  </a:lnTo>
                  <a:lnTo>
                    <a:pt x="10992" y="4715026"/>
                  </a:lnTo>
                  <a:lnTo>
                    <a:pt x="8087" y="4762669"/>
                  </a:lnTo>
                  <a:lnTo>
                    <a:pt x="5625" y="4810430"/>
                  </a:lnTo>
                  <a:lnTo>
                    <a:pt x="3605" y="4858306"/>
                  </a:lnTo>
                  <a:lnTo>
                    <a:pt x="2031" y="4906297"/>
                  </a:lnTo>
                  <a:lnTo>
                    <a:pt x="904" y="4954400"/>
                  </a:lnTo>
                  <a:lnTo>
                    <a:pt x="226" y="5002613"/>
                  </a:lnTo>
                  <a:lnTo>
                    <a:pt x="0" y="5050933"/>
                  </a:lnTo>
                  <a:lnTo>
                    <a:pt x="226" y="5099253"/>
                  </a:lnTo>
                  <a:lnTo>
                    <a:pt x="904" y="5147466"/>
                  </a:lnTo>
                  <a:lnTo>
                    <a:pt x="2031" y="5195569"/>
                  </a:lnTo>
                  <a:lnTo>
                    <a:pt x="3605" y="5243560"/>
                  </a:lnTo>
                  <a:lnTo>
                    <a:pt x="5625" y="5291436"/>
                  </a:lnTo>
                  <a:lnTo>
                    <a:pt x="8087" y="5339197"/>
                  </a:lnTo>
                  <a:lnTo>
                    <a:pt x="10992" y="5386840"/>
                  </a:lnTo>
                  <a:lnTo>
                    <a:pt x="14335" y="5434363"/>
                  </a:lnTo>
                  <a:lnTo>
                    <a:pt x="18116" y="5481764"/>
                  </a:lnTo>
                  <a:lnTo>
                    <a:pt x="22332" y="5529042"/>
                  </a:lnTo>
                  <a:lnTo>
                    <a:pt x="26982" y="5576193"/>
                  </a:lnTo>
                  <a:lnTo>
                    <a:pt x="32062" y="5623216"/>
                  </a:lnTo>
                  <a:lnTo>
                    <a:pt x="37572" y="5670109"/>
                  </a:lnTo>
                  <a:lnTo>
                    <a:pt x="43509" y="5716870"/>
                  </a:lnTo>
                  <a:lnTo>
                    <a:pt x="49871" y="5763497"/>
                  </a:lnTo>
                  <a:lnTo>
                    <a:pt x="56657" y="5809989"/>
                  </a:lnTo>
                  <a:lnTo>
                    <a:pt x="63864" y="5856342"/>
                  </a:lnTo>
                  <a:lnTo>
                    <a:pt x="71490" y="5902555"/>
                  </a:lnTo>
                  <a:lnTo>
                    <a:pt x="79533" y="5948626"/>
                  </a:lnTo>
                  <a:lnTo>
                    <a:pt x="87991" y="5994553"/>
                  </a:lnTo>
                  <a:lnTo>
                    <a:pt x="96863" y="6040334"/>
                  </a:lnTo>
                  <a:lnTo>
                    <a:pt x="106146" y="6085967"/>
                  </a:lnTo>
                  <a:lnTo>
                    <a:pt x="115837" y="6131450"/>
                  </a:lnTo>
                  <a:lnTo>
                    <a:pt x="125936" y="6176781"/>
                  </a:lnTo>
                  <a:lnTo>
                    <a:pt x="136441" y="6221957"/>
                  </a:lnTo>
                  <a:lnTo>
                    <a:pt x="147348" y="6266978"/>
                  </a:lnTo>
                  <a:lnTo>
                    <a:pt x="158656" y="6311840"/>
                  </a:lnTo>
                  <a:lnTo>
                    <a:pt x="170364" y="6356543"/>
                  </a:lnTo>
                  <a:lnTo>
                    <a:pt x="182469" y="6401083"/>
                  </a:lnTo>
                  <a:lnTo>
                    <a:pt x="194968" y="6445459"/>
                  </a:lnTo>
                  <a:lnTo>
                    <a:pt x="207861" y="6489669"/>
                  </a:lnTo>
                  <a:lnTo>
                    <a:pt x="221145" y="6533711"/>
                  </a:lnTo>
                  <a:lnTo>
                    <a:pt x="234818" y="6577583"/>
                  </a:lnTo>
                  <a:lnTo>
                    <a:pt x="248878" y="6621282"/>
                  </a:lnTo>
                  <a:lnTo>
                    <a:pt x="263324" y="6664808"/>
                  </a:lnTo>
                  <a:lnTo>
                    <a:pt x="278152" y="6708157"/>
                  </a:lnTo>
                  <a:lnTo>
                    <a:pt x="293361" y="6751328"/>
                  </a:lnTo>
                  <a:lnTo>
                    <a:pt x="308949" y="6794318"/>
                  </a:lnTo>
                  <a:lnTo>
                    <a:pt x="324915" y="6837127"/>
                  </a:lnTo>
                  <a:lnTo>
                    <a:pt x="341255" y="6879751"/>
                  </a:lnTo>
                  <a:lnTo>
                    <a:pt x="357968" y="6922190"/>
                  </a:lnTo>
                  <a:lnTo>
                    <a:pt x="375053" y="6964439"/>
                  </a:lnTo>
                  <a:lnTo>
                    <a:pt x="392506" y="7006499"/>
                  </a:lnTo>
                  <a:lnTo>
                    <a:pt x="403626" y="7032625"/>
                  </a:lnTo>
                  <a:lnTo>
                    <a:pt x="5466567" y="7032625"/>
                  </a:lnTo>
                  <a:lnTo>
                    <a:pt x="5466567" y="16904"/>
                  </a:lnTo>
                  <a:lnTo>
                    <a:pt x="5386840" y="10992"/>
                  </a:lnTo>
                  <a:lnTo>
                    <a:pt x="5291436" y="5625"/>
                  </a:lnTo>
                  <a:lnTo>
                    <a:pt x="5195569" y="2031"/>
                  </a:lnTo>
                  <a:lnTo>
                    <a:pt x="5099253" y="226"/>
                  </a:lnTo>
                  <a:lnTo>
                    <a:pt x="5050933" y="0"/>
                  </a:lnTo>
                  <a:close/>
                </a:path>
              </a:pathLst>
            </a:custGeom>
            <a:solidFill>
              <a:srgbClr val="0035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Group 2">
            <a:extLst>
              <a:ext uri="{FF2B5EF4-FFF2-40B4-BE49-F238E27FC236}">
                <a16:creationId xmlns:a16="http://schemas.microsoft.com/office/drawing/2014/main" id="{9B146374-9C31-49F6-932C-42B5CCEEAB95}"/>
              </a:ext>
            </a:extLst>
          </p:cNvPr>
          <p:cNvGrpSpPr/>
          <p:nvPr/>
        </p:nvGrpSpPr>
        <p:grpSpPr>
          <a:xfrm>
            <a:off x="-1419804" y="-64180"/>
            <a:ext cx="8959850" cy="8549620"/>
            <a:chOff x="0" y="0"/>
            <a:chExt cx="14714027" cy="14713968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18795AE0-9402-4A6F-8911-71FFD7E2FFD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4714027" cy="14713968"/>
              <a:chOff x="0" y="0"/>
              <a:chExt cx="6350000" cy="6349975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E07F31A8-072B-4E9D-8DF7-BC392555055E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00367B"/>
              </a:solidFill>
            </p:spPr>
          </p:sp>
        </p:grpSp>
        <p:grpSp>
          <p:nvGrpSpPr>
            <p:cNvPr id="11" name="Group 5">
              <a:extLst>
                <a:ext uri="{FF2B5EF4-FFF2-40B4-BE49-F238E27FC236}">
                  <a16:creationId xmlns:a16="http://schemas.microsoft.com/office/drawing/2014/main" id="{FB905CD2-5D4F-4061-A3D0-4C039B7039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3248" y="163247"/>
              <a:ext cx="14387531" cy="14387473"/>
              <a:chOff x="0" y="0"/>
              <a:chExt cx="6350000" cy="6349975"/>
            </a:xfrm>
          </p:grpSpPr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BDA57A2E-5C54-4E30-A824-B61CDEC4861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49812"/>
                </a:stretch>
              </a:blipFill>
            </p:spPr>
          </p:sp>
        </p:grpSp>
      </p:grpSp>
      <p:pic>
        <p:nvPicPr>
          <p:cNvPr id="14" name="object 7">
            <a:extLst>
              <a:ext uri="{FF2B5EF4-FFF2-40B4-BE49-F238E27FC236}">
                <a16:creationId xmlns:a16="http://schemas.microsoft.com/office/drawing/2014/main" id="{44E9A50C-261E-4817-BFBF-BBA3EAE230B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504942" y="6202489"/>
            <a:ext cx="3099816" cy="4498848"/>
          </a:xfrm>
          <a:prstGeom prst="rect">
            <a:avLst/>
          </a:prstGeom>
        </p:spPr>
      </p:pic>
      <p:sp>
        <p:nvSpPr>
          <p:cNvPr id="16" name="object 8">
            <a:extLst>
              <a:ext uri="{FF2B5EF4-FFF2-40B4-BE49-F238E27FC236}">
                <a16:creationId xmlns:a16="http://schemas.microsoft.com/office/drawing/2014/main" id="{A6697690-5667-4466-B828-7F2B51A1457E}"/>
              </a:ext>
            </a:extLst>
          </p:cNvPr>
          <p:cNvSpPr txBox="1"/>
          <p:nvPr/>
        </p:nvSpPr>
        <p:spPr>
          <a:xfrm>
            <a:off x="4066312" y="1635292"/>
            <a:ext cx="3710131" cy="3948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899"/>
              </a:lnSpc>
            </a:pPr>
            <a:r>
              <a:rPr lang="fr-FR" sz="2500" spc="-10" dirty="0">
                <a:solidFill>
                  <a:schemeClr val="accent1">
                    <a:lumMod val="50000"/>
                  </a:schemeClr>
                </a:solidFill>
                <a:latin typeface="Arial Black"/>
                <a:cs typeface="Arial Black"/>
              </a:rPr>
              <a:t>AUTRES FORMATIONS CERTIFIANTES</a:t>
            </a:r>
          </a:p>
          <a:p>
            <a:pPr marL="12700" marR="5080">
              <a:lnSpc>
                <a:spcPct val="102899"/>
              </a:lnSpc>
            </a:pPr>
            <a:endParaRPr lang="fr-FR" sz="2500" spc="-10" dirty="0">
              <a:solidFill>
                <a:schemeClr val="accent1">
                  <a:lumMod val="50000"/>
                </a:schemeClr>
              </a:solidFill>
              <a:latin typeface="Arial Black"/>
              <a:cs typeface="Arial Black"/>
            </a:endParaRPr>
          </a:p>
          <a:p>
            <a:pPr marL="12700" marR="5080">
              <a:lnSpc>
                <a:spcPct val="102899"/>
              </a:lnSpc>
            </a:pPr>
            <a:r>
              <a:rPr sz="2500" spc="-10" dirty="0">
                <a:solidFill>
                  <a:schemeClr val="accent1">
                    <a:lumMod val="50000"/>
                  </a:schemeClr>
                </a:solidFill>
                <a:latin typeface="Arial Black"/>
                <a:cs typeface="Arial Black"/>
              </a:rPr>
              <a:t>G</a:t>
            </a:r>
            <a:r>
              <a:rPr lang="fr-FR" sz="2500" spc="-10" dirty="0">
                <a:solidFill>
                  <a:schemeClr val="accent1">
                    <a:lumMod val="50000"/>
                  </a:schemeClr>
                </a:solidFill>
                <a:latin typeface="Arial Black"/>
                <a:cs typeface="Arial Black"/>
              </a:rPr>
              <a:t>RC- LEAN MANAGEMENT- ACHATS; SUPLAIN CHAIN- DIGITAL- COMPTABILITE- FINANCE…</a:t>
            </a:r>
            <a:endParaRPr sz="2500" dirty="0">
              <a:solidFill>
                <a:schemeClr val="accent1">
                  <a:lumMod val="50000"/>
                </a:schemeClr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96383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3325" cy="7407275"/>
            <a:chOff x="0" y="0"/>
            <a:chExt cx="7553325" cy="74072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3325" cy="417063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289303"/>
              <a:ext cx="7553325" cy="5981700"/>
            </a:xfrm>
            <a:custGeom>
              <a:avLst/>
              <a:gdLst/>
              <a:ahLst/>
              <a:cxnLst/>
              <a:rect l="l" t="t" r="r" b="b"/>
              <a:pathLst>
                <a:path w="7553325" h="5981700">
                  <a:moveTo>
                    <a:pt x="7553325" y="0"/>
                  </a:moveTo>
                  <a:lnTo>
                    <a:pt x="4109313" y="0"/>
                  </a:lnTo>
                  <a:lnTo>
                    <a:pt x="3774922" y="0"/>
                  </a:lnTo>
                  <a:lnTo>
                    <a:pt x="3440455" y="0"/>
                  </a:lnTo>
                  <a:lnTo>
                    <a:pt x="3385401" y="12700"/>
                  </a:lnTo>
                  <a:lnTo>
                    <a:pt x="3275901" y="12700"/>
                  </a:lnTo>
                  <a:lnTo>
                    <a:pt x="3221469" y="25400"/>
                  </a:lnTo>
                  <a:lnTo>
                    <a:pt x="3167253" y="25400"/>
                  </a:lnTo>
                  <a:lnTo>
                    <a:pt x="3113278" y="38100"/>
                  </a:lnTo>
                  <a:lnTo>
                    <a:pt x="3059519" y="38100"/>
                  </a:lnTo>
                  <a:lnTo>
                    <a:pt x="3005988" y="50800"/>
                  </a:lnTo>
                  <a:lnTo>
                    <a:pt x="2952699" y="50800"/>
                  </a:lnTo>
                  <a:lnTo>
                    <a:pt x="2899651" y="63500"/>
                  </a:lnTo>
                  <a:lnTo>
                    <a:pt x="2846857" y="63500"/>
                  </a:lnTo>
                  <a:lnTo>
                    <a:pt x="2689974" y="101600"/>
                  </a:lnTo>
                  <a:lnTo>
                    <a:pt x="2638209" y="101600"/>
                  </a:lnTo>
                  <a:lnTo>
                    <a:pt x="2087473" y="241300"/>
                  </a:lnTo>
                  <a:lnTo>
                    <a:pt x="2039226" y="266700"/>
                  </a:lnTo>
                  <a:lnTo>
                    <a:pt x="1943709" y="292100"/>
                  </a:lnTo>
                  <a:lnTo>
                    <a:pt x="1896440" y="317500"/>
                  </a:lnTo>
                  <a:lnTo>
                    <a:pt x="1802930" y="342900"/>
                  </a:lnTo>
                  <a:lnTo>
                    <a:pt x="1756689" y="368300"/>
                  </a:lnTo>
                  <a:lnTo>
                    <a:pt x="1710804" y="381000"/>
                  </a:lnTo>
                  <a:lnTo>
                    <a:pt x="1665262" y="406400"/>
                  </a:lnTo>
                  <a:lnTo>
                    <a:pt x="1620088" y="419100"/>
                  </a:lnTo>
                  <a:lnTo>
                    <a:pt x="1575269" y="444500"/>
                  </a:lnTo>
                  <a:lnTo>
                    <a:pt x="1530832" y="457200"/>
                  </a:lnTo>
                  <a:lnTo>
                    <a:pt x="1486750" y="482600"/>
                  </a:lnTo>
                  <a:lnTo>
                    <a:pt x="1443062" y="495300"/>
                  </a:lnTo>
                  <a:lnTo>
                    <a:pt x="1356817" y="546100"/>
                  </a:lnTo>
                  <a:lnTo>
                    <a:pt x="1314284" y="558800"/>
                  </a:lnTo>
                  <a:lnTo>
                    <a:pt x="1189062" y="635000"/>
                  </a:lnTo>
                  <a:lnTo>
                    <a:pt x="1148143" y="647700"/>
                  </a:lnTo>
                  <a:lnTo>
                    <a:pt x="1067523" y="698500"/>
                  </a:lnTo>
                  <a:lnTo>
                    <a:pt x="988606" y="749300"/>
                  </a:lnTo>
                  <a:lnTo>
                    <a:pt x="911402" y="800100"/>
                  </a:lnTo>
                  <a:lnTo>
                    <a:pt x="835964" y="850900"/>
                  </a:lnTo>
                  <a:lnTo>
                    <a:pt x="762330" y="901700"/>
                  </a:lnTo>
                  <a:lnTo>
                    <a:pt x="690524" y="952500"/>
                  </a:lnTo>
                  <a:lnTo>
                    <a:pt x="620598" y="1003300"/>
                  </a:lnTo>
                  <a:lnTo>
                    <a:pt x="586346" y="1041400"/>
                  </a:lnTo>
                  <a:lnTo>
                    <a:pt x="552564" y="1066800"/>
                  </a:lnTo>
                  <a:lnTo>
                    <a:pt x="519277" y="1092200"/>
                  </a:lnTo>
                  <a:lnTo>
                    <a:pt x="486486" y="1117600"/>
                  </a:lnTo>
                  <a:lnTo>
                    <a:pt x="454177" y="1155700"/>
                  </a:lnTo>
                  <a:lnTo>
                    <a:pt x="422376" y="1181100"/>
                  </a:lnTo>
                  <a:lnTo>
                    <a:pt x="391071" y="1206500"/>
                  </a:lnTo>
                  <a:lnTo>
                    <a:pt x="360273" y="1244600"/>
                  </a:lnTo>
                  <a:lnTo>
                    <a:pt x="329996" y="1270000"/>
                  </a:lnTo>
                  <a:lnTo>
                    <a:pt x="300240" y="1295400"/>
                  </a:lnTo>
                  <a:lnTo>
                    <a:pt x="270992" y="1333500"/>
                  </a:lnTo>
                  <a:lnTo>
                    <a:pt x="242277" y="1358900"/>
                  </a:lnTo>
                  <a:lnTo>
                    <a:pt x="214096" y="1397000"/>
                  </a:lnTo>
                  <a:lnTo>
                    <a:pt x="186448" y="1422400"/>
                  </a:lnTo>
                  <a:lnTo>
                    <a:pt x="159334" y="1460500"/>
                  </a:lnTo>
                  <a:lnTo>
                    <a:pt x="132765" y="1485900"/>
                  </a:lnTo>
                  <a:lnTo>
                    <a:pt x="106756" y="1524000"/>
                  </a:lnTo>
                  <a:lnTo>
                    <a:pt x="81292" y="1549400"/>
                  </a:lnTo>
                  <a:lnTo>
                    <a:pt x="56388" y="1587500"/>
                  </a:lnTo>
                  <a:lnTo>
                    <a:pt x="32042" y="1625600"/>
                  </a:lnTo>
                  <a:lnTo>
                    <a:pt x="8267" y="1651000"/>
                  </a:lnTo>
                  <a:lnTo>
                    <a:pt x="0" y="1663700"/>
                  </a:lnTo>
                  <a:lnTo>
                    <a:pt x="0" y="4305300"/>
                  </a:lnTo>
                  <a:lnTo>
                    <a:pt x="8267" y="4318000"/>
                  </a:lnTo>
                  <a:lnTo>
                    <a:pt x="32042" y="4356100"/>
                  </a:lnTo>
                  <a:lnTo>
                    <a:pt x="56388" y="4381500"/>
                  </a:lnTo>
                  <a:lnTo>
                    <a:pt x="81292" y="4419600"/>
                  </a:lnTo>
                  <a:lnTo>
                    <a:pt x="106756" y="4445000"/>
                  </a:lnTo>
                  <a:lnTo>
                    <a:pt x="132765" y="4483100"/>
                  </a:lnTo>
                  <a:lnTo>
                    <a:pt x="159334" y="4508500"/>
                  </a:lnTo>
                  <a:lnTo>
                    <a:pt x="186448" y="4546600"/>
                  </a:lnTo>
                  <a:lnTo>
                    <a:pt x="214096" y="4572000"/>
                  </a:lnTo>
                  <a:lnTo>
                    <a:pt x="242277" y="4610100"/>
                  </a:lnTo>
                  <a:lnTo>
                    <a:pt x="270992" y="4635500"/>
                  </a:lnTo>
                  <a:lnTo>
                    <a:pt x="300240" y="4673600"/>
                  </a:lnTo>
                  <a:lnTo>
                    <a:pt x="329996" y="4699000"/>
                  </a:lnTo>
                  <a:lnTo>
                    <a:pt x="360273" y="4724400"/>
                  </a:lnTo>
                  <a:lnTo>
                    <a:pt x="391071" y="4762500"/>
                  </a:lnTo>
                  <a:lnTo>
                    <a:pt x="422376" y="4787900"/>
                  </a:lnTo>
                  <a:lnTo>
                    <a:pt x="454177" y="4813300"/>
                  </a:lnTo>
                  <a:lnTo>
                    <a:pt x="486486" y="4851400"/>
                  </a:lnTo>
                  <a:lnTo>
                    <a:pt x="519277" y="4876800"/>
                  </a:lnTo>
                  <a:lnTo>
                    <a:pt x="552564" y="4902200"/>
                  </a:lnTo>
                  <a:lnTo>
                    <a:pt x="586346" y="4940300"/>
                  </a:lnTo>
                  <a:lnTo>
                    <a:pt x="620598" y="4965700"/>
                  </a:lnTo>
                  <a:lnTo>
                    <a:pt x="690524" y="5016500"/>
                  </a:lnTo>
                  <a:lnTo>
                    <a:pt x="762330" y="5067300"/>
                  </a:lnTo>
                  <a:lnTo>
                    <a:pt x="835964" y="5118100"/>
                  </a:lnTo>
                  <a:lnTo>
                    <a:pt x="911402" y="5168900"/>
                  </a:lnTo>
                  <a:lnTo>
                    <a:pt x="988606" y="5219700"/>
                  </a:lnTo>
                  <a:lnTo>
                    <a:pt x="1067523" y="5270500"/>
                  </a:lnTo>
                  <a:lnTo>
                    <a:pt x="1189062" y="5346700"/>
                  </a:lnTo>
                  <a:lnTo>
                    <a:pt x="1230401" y="5359400"/>
                  </a:lnTo>
                  <a:lnTo>
                    <a:pt x="1356817" y="5435600"/>
                  </a:lnTo>
                  <a:lnTo>
                    <a:pt x="1399743" y="5448300"/>
                  </a:lnTo>
                  <a:lnTo>
                    <a:pt x="1486750" y="5499100"/>
                  </a:lnTo>
                  <a:lnTo>
                    <a:pt x="1530832" y="5511800"/>
                  </a:lnTo>
                  <a:lnTo>
                    <a:pt x="1575269" y="5537200"/>
                  </a:lnTo>
                  <a:lnTo>
                    <a:pt x="1620088" y="5549900"/>
                  </a:lnTo>
                  <a:lnTo>
                    <a:pt x="1665262" y="5575300"/>
                  </a:lnTo>
                  <a:lnTo>
                    <a:pt x="1710804" y="5588000"/>
                  </a:lnTo>
                  <a:lnTo>
                    <a:pt x="1756689" y="5613400"/>
                  </a:lnTo>
                  <a:lnTo>
                    <a:pt x="1849513" y="5638800"/>
                  </a:lnTo>
                  <a:lnTo>
                    <a:pt x="1896440" y="5664200"/>
                  </a:lnTo>
                  <a:lnTo>
                    <a:pt x="2039226" y="5702300"/>
                  </a:lnTo>
                  <a:lnTo>
                    <a:pt x="2087473" y="5727700"/>
                  </a:lnTo>
                  <a:lnTo>
                    <a:pt x="2689974" y="5880100"/>
                  </a:lnTo>
                  <a:lnTo>
                    <a:pt x="2742006" y="5880100"/>
                  </a:lnTo>
                  <a:lnTo>
                    <a:pt x="2846857" y="5905500"/>
                  </a:lnTo>
                  <a:lnTo>
                    <a:pt x="2899651" y="5905500"/>
                  </a:lnTo>
                  <a:lnTo>
                    <a:pt x="3005988" y="5930900"/>
                  </a:lnTo>
                  <a:lnTo>
                    <a:pt x="3059519" y="5930900"/>
                  </a:lnTo>
                  <a:lnTo>
                    <a:pt x="3113278" y="5943600"/>
                  </a:lnTo>
                  <a:lnTo>
                    <a:pt x="3167253" y="5943600"/>
                  </a:lnTo>
                  <a:lnTo>
                    <a:pt x="3221469" y="5956300"/>
                  </a:lnTo>
                  <a:lnTo>
                    <a:pt x="3330537" y="5956300"/>
                  </a:lnTo>
                  <a:lnTo>
                    <a:pt x="3385401" y="5969000"/>
                  </a:lnTo>
                  <a:lnTo>
                    <a:pt x="3606825" y="5969000"/>
                  </a:lnTo>
                  <a:lnTo>
                    <a:pt x="3662667" y="5981700"/>
                  </a:lnTo>
                  <a:lnTo>
                    <a:pt x="3887101" y="5981700"/>
                  </a:lnTo>
                  <a:lnTo>
                    <a:pt x="3942943" y="5969000"/>
                  </a:lnTo>
                  <a:lnTo>
                    <a:pt x="4164368" y="5969000"/>
                  </a:lnTo>
                  <a:lnTo>
                    <a:pt x="4219219" y="5956300"/>
                  </a:lnTo>
                  <a:lnTo>
                    <a:pt x="4328299" y="5956300"/>
                  </a:lnTo>
                  <a:lnTo>
                    <a:pt x="4382503" y="5943600"/>
                  </a:lnTo>
                  <a:lnTo>
                    <a:pt x="4436491" y="5943600"/>
                  </a:lnTo>
                  <a:lnTo>
                    <a:pt x="4490250" y="5930900"/>
                  </a:lnTo>
                  <a:lnTo>
                    <a:pt x="4543780" y="5930900"/>
                  </a:lnTo>
                  <a:lnTo>
                    <a:pt x="4650117" y="5905500"/>
                  </a:lnTo>
                  <a:lnTo>
                    <a:pt x="4702924" y="5905500"/>
                  </a:lnTo>
                  <a:lnTo>
                    <a:pt x="4807763" y="5880100"/>
                  </a:lnTo>
                  <a:lnTo>
                    <a:pt x="4859794" y="5880100"/>
                  </a:lnTo>
                  <a:lnTo>
                    <a:pt x="5462308" y="5727700"/>
                  </a:lnTo>
                  <a:lnTo>
                    <a:pt x="5510555" y="5702300"/>
                  </a:lnTo>
                  <a:lnTo>
                    <a:pt x="5653341" y="5664200"/>
                  </a:lnTo>
                  <a:lnTo>
                    <a:pt x="5700268" y="5638800"/>
                  </a:lnTo>
                  <a:lnTo>
                    <a:pt x="5793105" y="5613400"/>
                  </a:lnTo>
                  <a:lnTo>
                    <a:pt x="5838990" y="5588000"/>
                  </a:lnTo>
                  <a:lnTo>
                    <a:pt x="5884532" y="5575300"/>
                  </a:lnTo>
                  <a:lnTo>
                    <a:pt x="5929706" y="5549900"/>
                  </a:lnTo>
                  <a:lnTo>
                    <a:pt x="5974524" y="5537200"/>
                  </a:lnTo>
                  <a:lnTo>
                    <a:pt x="6018962" y="5511800"/>
                  </a:lnTo>
                  <a:lnTo>
                    <a:pt x="6063043" y="5499100"/>
                  </a:lnTo>
                  <a:lnTo>
                    <a:pt x="6150051" y="5448300"/>
                  </a:lnTo>
                  <a:lnTo>
                    <a:pt x="6192977" y="5435600"/>
                  </a:lnTo>
                  <a:lnTo>
                    <a:pt x="6319393" y="5359400"/>
                  </a:lnTo>
                  <a:lnTo>
                    <a:pt x="6360731" y="5346700"/>
                  </a:lnTo>
                  <a:lnTo>
                    <a:pt x="6482283" y="5270500"/>
                  </a:lnTo>
                  <a:lnTo>
                    <a:pt x="6561201" y="5219700"/>
                  </a:lnTo>
                  <a:lnTo>
                    <a:pt x="6638404" y="5168900"/>
                  </a:lnTo>
                  <a:lnTo>
                    <a:pt x="6713842" y="5118100"/>
                  </a:lnTo>
                  <a:lnTo>
                    <a:pt x="6787477" y="5067300"/>
                  </a:lnTo>
                  <a:lnTo>
                    <a:pt x="6859283" y="5016500"/>
                  </a:lnTo>
                  <a:lnTo>
                    <a:pt x="6929221" y="4965700"/>
                  </a:lnTo>
                  <a:lnTo>
                    <a:pt x="6963486" y="4940300"/>
                  </a:lnTo>
                  <a:lnTo>
                    <a:pt x="6997255" y="4902200"/>
                  </a:lnTo>
                  <a:lnTo>
                    <a:pt x="7030542" y="4876800"/>
                  </a:lnTo>
                  <a:lnTo>
                    <a:pt x="7063346" y="4851400"/>
                  </a:lnTo>
                  <a:lnTo>
                    <a:pt x="7095642" y="4813300"/>
                  </a:lnTo>
                  <a:lnTo>
                    <a:pt x="7127456" y="4787900"/>
                  </a:lnTo>
                  <a:lnTo>
                    <a:pt x="7158761" y="4762500"/>
                  </a:lnTo>
                  <a:lnTo>
                    <a:pt x="7189546" y="4724400"/>
                  </a:lnTo>
                  <a:lnTo>
                    <a:pt x="7219836" y="4699000"/>
                  </a:lnTo>
                  <a:lnTo>
                    <a:pt x="7249592" y="4673600"/>
                  </a:lnTo>
                  <a:lnTo>
                    <a:pt x="7278840" y="4635500"/>
                  </a:lnTo>
                  <a:lnTo>
                    <a:pt x="7307554" y="4610100"/>
                  </a:lnTo>
                  <a:lnTo>
                    <a:pt x="7335736" y="4572000"/>
                  </a:lnTo>
                  <a:lnTo>
                    <a:pt x="7363384" y="4546600"/>
                  </a:lnTo>
                  <a:lnTo>
                    <a:pt x="7390498" y="4508500"/>
                  </a:lnTo>
                  <a:lnTo>
                    <a:pt x="7417067" y="4483100"/>
                  </a:lnTo>
                  <a:lnTo>
                    <a:pt x="7443089" y="4445000"/>
                  </a:lnTo>
                  <a:lnTo>
                    <a:pt x="7468552" y="4419600"/>
                  </a:lnTo>
                  <a:lnTo>
                    <a:pt x="7493457" y="4381500"/>
                  </a:lnTo>
                  <a:lnTo>
                    <a:pt x="7517803" y="4356100"/>
                  </a:lnTo>
                  <a:lnTo>
                    <a:pt x="7541577" y="4318000"/>
                  </a:lnTo>
                  <a:lnTo>
                    <a:pt x="7553325" y="4305300"/>
                  </a:lnTo>
                  <a:lnTo>
                    <a:pt x="7553325" y="1676400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29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387195"/>
              <a:ext cx="7553325" cy="6019800"/>
            </a:xfrm>
            <a:custGeom>
              <a:avLst/>
              <a:gdLst/>
              <a:ahLst/>
              <a:cxnLst/>
              <a:rect l="l" t="t" r="r" b="b"/>
              <a:pathLst>
                <a:path w="7553325" h="6019800">
                  <a:moveTo>
                    <a:pt x="7553312" y="1790700"/>
                  </a:moveTo>
                  <a:lnTo>
                    <a:pt x="7540053" y="1765300"/>
                  </a:lnTo>
                  <a:lnTo>
                    <a:pt x="7517701" y="1727200"/>
                  </a:lnTo>
                  <a:lnTo>
                    <a:pt x="7494791" y="1701800"/>
                  </a:lnTo>
                  <a:lnTo>
                    <a:pt x="7471308" y="1663700"/>
                  </a:lnTo>
                  <a:lnTo>
                    <a:pt x="7447267" y="1625600"/>
                  </a:lnTo>
                  <a:lnTo>
                    <a:pt x="7422667" y="1600200"/>
                  </a:lnTo>
                  <a:lnTo>
                    <a:pt x="7397521" y="1562100"/>
                  </a:lnTo>
                  <a:lnTo>
                    <a:pt x="7371829" y="1524000"/>
                  </a:lnTo>
                  <a:lnTo>
                    <a:pt x="7345591" y="1498600"/>
                  </a:lnTo>
                  <a:lnTo>
                    <a:pt x="7318832" y="1460500"/>
                  </a:lnTo>
                  <a:lnTo>
                    <a:pt x="7291527" y="1435100"/>
                  </a:lnTo>
                  <a:lnTo>
                    <a:pt x="7263689" y="1397000"/>
                  </a:lnTo>
                  <a:lnTo>
                    <a:pt x="7235330" y="1371600"/>
                  </a:lnTo>
                  <a:lnTo>
                    <a:pt x="7206450" y="1333500"/>
                  </a:lnTo>
                  <a:lnTo>
                    <a:pt x="7177062" y="1308100"/>
                  </a:lnTo>
                  <a:lnTo>
                    <a:pt x="7147166" y="1270000"/>
                  </a:lnTo>
                  <a:lnTo>
                    <a:pt x="7116750" y="1244600"/>
                  </a:lnTo>
                  <a:lnTo>
                    <a:pt x="7085838" y="1206500"/>
                  </a:lnTo>
                  <a:lnTo>
                    <a:pt x="7054431" y="1181100"/>
                  </a:lnTo>
                  <a:lnTo>
                    <a:pt x="7022528" y="1155700"/>
                  </a:lnTo>
                  <a:lnTo>
                    <a:pt x="6990143" y="1117600"/>
                  </a:lnTo>
                  <a:lnTo>
                    <a:pt x="6957276" y="1092200"/>
                  </a:lnTo>
                  <a:lnTo>
                    <a:pt x="6923913" y="1066800"/>
                  </a:lnTo>
                  <a:lnTo>
                    <a:pt x="6890093" y="1041400"/>
                  </a:lnTo>
                  <a:lnTo>
                    <a:pt x="6855790" y="1003300"/>
                  </a:lnTo>
                  <a:lnTo>
                    <a:pt x="6821030" y="977900"/>
                  </a:lnTo>
                  <a:lnTo>
                    <a:pt x="6750113" y="927100"/>
                  </a:lnTo>
                  <a:lnTo>
                    <a:pt x="6677406" y="876300"/>
                  </a:lnTo>
                  <a:lnTo>
                    <a:pt x="6640373" y="838200"/>
                  </a:lnTo>
                  <a:lnTo>
                    <a:pt x="6602908" y="812800"/>
                  </a:lnTo>
                  <a:lnTo>
                    <a:pt x="6526670" y="762000"/>
                  </a:lnTo>
                  <a:lnTo>
                    <a:pt x="6448730" y="711200"/>
                  </a:lnTo>
                  <a:lnTo>
                    <a:pt x="6409131" y="698500"/>
                  </a:lnTo>
                  <a:lnTo>
                    <a:pt x="6328702" y="647700"/>
                  </a:lnTo>
                  <a:lnTo>
                    <a:pt x="6205055" y="571500"/>
                  </a:lnTo>
                  <a:lnTo>
                    <a:pt x="6163043" y="558800"/>
                  </a:lnTo>
                  <a:lnTo>
                    <a:pt x="6077877" y="508000"/>
                  </a:lnTo>
                  <a:lnTo>
                    <a:pt x="6034722" y="495300"/>
                  </a:lnTo>
                  <a:lnTo>
                    <a:pt x="5947321" y="444500"/>
                  </a:lnTo>
                  <a:lnTo>
                    <a:pt x="5903061" y="431800"/>
                  </a:lnTo>
                  <a:lnTo>
                    <a:pt x="5858446" y="406400"/>
                  </a:lnTo>
                  <a:lnTo>
                    <a:pt x="5813476" y="393700"/>
                  </a:lnTo>
                  <a:lnTo>
                    <a:pt x="5768162" y="368300"/>
                  </a:lnTo>
                  <a:lnTo>
                    <a:pt x="5676493" y="342900"/>
                  </a:lnTo>
                  <a:lnTo>
                    <a:pt x="5630151" y="317500"/>
                  </a:lnTo>
                  <a:lnTo>
                    <a:pt x="5536476" y="292100"/>
                  </a:lnTo>
                  <a:lnTo>
                    <a:pt x="5489143" y="266700"/>
                  </a:lnTo>
                  <a:lnTo>
                    <a:pt x="5345277" y="228600"/>
                  </a:lnTo>
                  <a:lnTo>
                    <a:pt x="5296700" y="203200"/>
                  </a:lnTo>
                  <a:lnTo>
                    <a:pt x="4948491" y="114300"/>
                  </a:lnTo>
                  <a:lnTo>
                    <a:pt x="4897628" y="114300"/>
                  </a:lnTo>
                  <a:lnTo>
                    <a:pt x="4743475" y="76200"/>
                  </a:lnTo>
                  <a:lnTo>
                    <a:pt x="4691583" y="76200"/>
                  </a:lnTo>
                  <a:lnTo>
                    <a:pt x="4587049" y="50800"/>
                  </a:lnTo>
                  <a:lnTo>
                    <a:pt x="4534433" y="50800"/>
                  </a:lnTo>
                  <a:lnTo>
                    <a:pt x="4481576" y="38100"/>
                  </a:lnTo>
                  <a:lnTo>
                    <a:pt x="4428477" y="38100"/>
                  </a:lnTo>
                  <a:lnTo>
                    <a:pt x="4375162" y="25400"/>
                  </a:lnTo>
                  <a:lnTo>
                    <a:pt x="4321632" y="25400"/>
                  </a:lnTo>
                  <a:lnTo>
                    <a:pt x="4267886" y="12700"/>
                  </a:lnTo>
                  <a:lnTo>
                    <a:pt x="4159745" y="12700"/>
                  </a:lnTo>
                  <a:lnTo>
                    <a:pt x="4105376" y="0"/>
                  </a:lnTo>
                  <a:lnTo>
                    <a:pt x="3444849" y="0"/>
                  </a:lnTo>
                  <a:lnTo>
                    <a:pt x="3390481" y="12700"/>
                  </a:lnTo>
                  <a:lnTo>
                    <a:pt x="3282340" y="12700"/>
                  </a:lnTo>
                  <a:lnTo>
                    <a:pt x="3228594" y="25400"/>
                  </a:lnTo>
                  <a:lnTo>
                    <a:pt x="3175050" y="25400"/>
                  </a:lnTo>
                  <a:lnTo>
                    <a:pt x="3121736" y="38100"/>
                  </a:lnTo>
                  <a:lnTo>
                    <a:pt x="3068650" y="38100"/>
                  </a:lnTo>
                  <a:lnTo>
                    <a:pt x="3015792" y="50800"/>
                  </a:lnTo>
                  <a:lnTo>
                    <a:pt x="2963164" y="50800"/>
                  </a:lnTo>
                  <a:lnTo>
                    <a:pt x="2858630" y="76200"/>
                  </a:lnTo>
                  <a:lnTo>
                    <a:pt x="2806738" y="76200"/>
                  </a:lnTo>
                  <a:lnTo>
                    <a:pt x="2652585" y="114300"/>
                  </a:lnTo>
                  <a:lnTo>
                    <a:pt x="2601722" y="114300"/>
                  </a:lnTo>
                  <a:lnTo>
                    <a:pt x="2253513" y="203200"/>
                  </a:lnTo>
                  <a:lnTo>
                    <a:pt x="2204936" y="228600"/>
                  </a:lnTo>
                  <a:lnTo>
                    <a:pt x="2061057" y="266700"/>
                  </a:lnTo>
                  <a:lnTo>
                    <a:pt x="2013737" y="292100"/>
                  </a:lnTo>
                  <a:lnTo>
                    <a:pt x="1920049" y="317500"/>
                  </a:lnTo>
                  <a:lnTo>
                    <a:pt x="1873707" y="342900"/>
                  </a:lnTo>
                  <a:lnTo>
                    <a:pt x="1782038" y="368300"/>
                  </a:lnTo>
                  <a:lnTo>
                    <a:pt x="1736725" y="393700"/>
                  </a:lnTo>
                  <a:lnTo>
                    <a:pt x="1691754" y="406400"/>
                  </a:lnTo>
                  <a:lnTo>
                    <a:pt x="1647139" y="431800"/>
                  </a:lnTo>
                  <a:lnTo>
                    <a:pt x="1602879" y="444500"/>
                  </a:lnTo>
                  <a:lnTo>
                    <a:pt x="1515465" y="495300"/>
                  </a:lnTo>
                  <a:lnTo>
                    <a:pt x="1472311" y="508000"/>
                  </a:lnTo>
                  <a:lnTo>
                    <a:pt x="1387144" y="558800"/>
                  </a:lnTo>
                  <a:lnTo>
                    <a:pt x="1345145" y="571500"/>
                  </a:lnTo>
                  <a:lnTo>
                    <a:pt x="1221473" y="647700"/>
                  </a:lnTo>
                  <a:lnTo>
                    <a:pt x="1141044" y="698500"/>
                  </a:lnTo>
                  <a:lnTo>
                    <a:pt x="1101445" y="711200"/>
                  </a:lnTo>
                  <a:lnTo>
                    <a:pt x="1023505" y="762000"/>
                  </a:lnTo>
                  <a:lnTo>
                    <a:pt x="947267" y="812800"/>
                  </a:lnTo>
                  <a:lnTo>
                    <a:pt x="909802" y="838200"/>
                  </a:lnTo>
                  <a:lnTo>
                    <a:pt x="872769" y="876300"/>
                  </a:lnTo>
                  <a:lnTo>
                    <a:pt x="800049" y="927100"/>
                  </a:lnTo>
                  <a:lnTo>
                    <a:pt x="729145" y="977900"/>
                  </a:lnTo>
                  <a:lnTo>
                    <a:pt x="694372" y="1003300"/>
                  </a:lnTo>
                  <a:lnTo>
                    <a:pt x="660082" y="1041400"/>
                  </a:lnTo>
                  <a:lnTo>
                    <a:pt x="626249" y="1066800"/>
                  </a:lnTo>
                  <a:lnTo>
                    <a:pt x="592899" y="1092200"/>
                  </a:lnTo>
                  <a:lnTo>
                    <a:pt x="560019" y="1117600"/>
                  </a:lnTo>
                  <a:lnTo>
                    <a:pt x="527634" y="1155700"/>
                  </a:lnTo>
                  <a:lnTo>
                    <a:pt x="495731" y="1181100"/>
                  </a:lnTo>
                  <a:lnTo>
                    <a:pt x="464324" y="1206500"/>
                  </a:lnTo>
                  <a:lnTo>
                    <a:pt x="433412" y="1244600"/>
                  </a:lnTo>
                  <a:lnTo>
                    <a:pt x="402996" y="1270000"/>
                  </a:lnTo>
                  <a:lnTo>
                    <a:pt x="373100" y="1308100"/>
                  </a:lnTo>
                  <a:lnTo>
                    <a:pt x="343700" y="1333500"/>
                  </a:lnTo>
                  <a:lnTo>
                    <a:pt x="314820" y="1371600"/>
                  </a:lnTo>
                  <a:lnTo>
                    <a:pt x="286461" y="1397000"/>
                  </a:lnTo>
                  <a:lnTo>
                    <a:pt x="258635" y="1435100"/>
                  </a:lnTo>
                  <a:lnTo>
                    <a:pt x="231330" y="1460500"/>
                  </a:lnTo>
                  <a:lnTo>
                    <a:pt x="204558" y="1498600"/>
                  </a:lnTo>
                  <a:lnTo>
                    <a:pt x="178320" y="1524000"/>
                  </a:lnTo>
                  <a:lnTo>
                    <a:pt x="152628" y="1562100"/>
                  </a:lnTo>
                  <a:lnTo>
                    <a:pt x="127482" y="1600200"/>
                  </a:lnTo>
                  <a:lnTo>
                    <a:pt x="102882" y="1625600"/>
                  </a:lnTo>
                  <a:lnTo>
                    <a:pt x="78841" y="1663700"/>
                  </a:lnTo>
                  <a:lnTo>
                    <a:pt x="55359" y="1701800"/>
                  </a:lnTo>
                  <a:lnTo>
                    <a:pt x="32448" y="1727200"/>
                  </a:lnTo>
                  <a:lnTo>
                    <a:pt x="10096" y="1765300"/>
                  </a:lnTo>
                  <a:lnTo>
                    <a:pt x="0" y="1778000"/>
                  </a:lnTo>
                  <a:lnTo>
                    <a:pt x="0" y="4343400"/>
                  </a:lnTo>
                  <a:lnTo>
                    <a:pt x="10096" y="4356100"/>
                  </a:lnTo>
                  <a:lnTo>
                    <a:pt x="32448" y="4394200"/>
                  </a:lnTo>
                  <a:lnTo>
                    <a:pt x="55359" y="4432300"/>
                  </a:lnTo>
                  <a:lnTo>
                    <a:pt x="78841" y="4457700"/>
                  </a:lnTo>
                  <a:lnTo>
                    <a:pt x="102882" y="4495800"/>
                  </a:lnTo>
                  <a:lnTo>
                    <a:pt x="127482" y="4533900"/>
                  </a:lnTo>
                  <a:lnTo>
                    <a:pt x="152628" y="4559300"/>
                  </a:lnTo>
                  <a:lnTo>
                    <a:pt x="178320" y="4597400"/>
                  </a:lnTo>
                  <a:lnTo>
                    <a:pt x="204558" y="4622800"/>
                  </a:lnTo>
                  <a:lnTo>
                    <a:pt x="231330" y="4660900"/>
                  </a:lnTo>
                  <a:lnTo>
                    <a:pt x="258635" y="4699000"/>
                  </a:lnTo>
                  <a:lnTo>
                    <a:pt x="286461" y="4724400"/>
                  </a:lnTo>
                  <a:lnTo>
                    <a:pt x="314820" y="4762500"/>
                  </a:lnTo>
                  <a:lnTo>
                    <a:pt x="343700" y="4787900"/>
                  </a:lnTo>
                  <a:lnTo>
                    <a:pt x="373100" y="4826000"/>
                  </a:lnTo>
                  <a:lnTo>
                    <a:pt x="402996" y="4851400"/>
                  </a:lnTo>
                  <a:lnTo>
                    <a:pt x="433412" y="4876800"/>
                  </a:lnTo>
                  <a:lnTo>
                    <a:pt x="464324" y="4914900"/>
                  </a:lnTo>
                  <a:lnTo>
                    <a:pt x="495731" y="4940300"/>
                  </a:lnTo>
                  <a:lnTo>
                    <a:pt x="527634" y="4978400"/>
                  </a:lnTo>
                  <a:lnTo>
                    <a:pt x="560019" y="5003800"/>
                  </a:lnTo>
                  <a:lnTo>
                    <a:pt x="592899" y="5029200"/>
                  </a:lnTo>
                  <a:lnTo>
                    <a:pt x="626249" y="5054600"/>
                  </a:lnTo>
                  <a:lnTo>
                    <a:pt x="660082" y="5092700"/>
                  </a:lnTo>
                  <a:lnTo>
                    <a:pt x="729145" y="5143500"/>
                  </a:lnTo>
                  <a:lnTo>
                    <a:pt x="800049" y="5194300"/>
                  </a:lnTo>
                  <a:lnTo>
                    <a:pt x="836193" y="5232400"/>
                  </a:lnTo>
                  <a:lnTo>
                    <a:pt x="909802" y="5283200"/>
                  </a:lnTo>
                  <a:lnTo>
                    <a:pt x="985177" y="5334000"/>
                  </a:lnTo>
                  <a:lnTo>
                    <a:pt x="1062266" y="5384800"/>
                  </a:lnTo>
                  <a:lnTo>
                    <a:pt x="1141044" y="5435600"/>
                  </a:lnTo>
                  <a:lnTo>
                    <a:pt x="1181061" y="5461000"/>
                  </a:lnTo>
                  <a:lnTo>
                    <a:pt x="1221473" y="5473700"/>
                  </a:lnTo>
                  <a:lnTo>
                    <a:pt x="1345145" y="5549900"/>
                  </a:lnTo>
                  <a:lnTo>
                    <a:pt x="1387144" y="5575300"/>
                  </a:lnTo>
                  <a:lnTo>
                    <a:pt x="1429537" y="5588000"/>
                  </a:lnTo>
                  <a:lnTo>
                    <a:pt x="1515465" y="5638800"/>
                  </a:lnTo>
                  <a:lnTo>
                    <a:pt x="1558988" y="5651500"/>
                  </a:lnTo>
                  <a:lnTo>
                    <a:pt x="1602879" y="5676900"/>
                  </a:lnTo>
                  <a:lnTo>
                    <a:pt x="1647139" y="5689600"/>
                  </a:lnTo>
                  <a:lnTo>
                    <a:pt x="1691754" y="5715000"/>
                  </a:lnTo>
                  <a:lnTo>
                    <a:pt x="1736725" y="5727700"/>
                  </a:lnTo>
                  <a:lnTo>
                    <a:pt x="1782038" y="5753100"/>
                  </a:lnTo>
                  <a:lnTo>
                    <a:pt x="1827707" y="5765800"/>
                  </a:lnTo>
                  <a:lnTo>
                    <a:pt x="1873707" y="5791200"/>
                  </a:lnTo>
                  <a:lnTo>
                    <a:pt x="1966722" y="5816600"/>
                  </a:lnTo>
                  <a:lnTo>
                    <a:pt x="2013737" y="5842000"/>
                  </a:lnTo>
                  <a:lnTo>
                    <a:pt x="2156663" y="5880100"/>
                  </a:lnTo>
                  <a:lnTo>
                    <a:pt x="2204936" y="5905500"/>
                  </a:lnTo>
                  <a:lnTo>
                    <a:pt x="2652585" y="6019800"/>
                  </a:lnTo>
                  <a:lnTo>
                    <a:pt x="4897628" y="6019800"/>
                  </a:lnTo>
                  <a:lnTo>
                    <a:pt x="5345277" y="5905500"/>
                  </a:lnTo>
                  <a:lnTo>
                    <a:pt x="5393537" y="5880100"/>
                  </a:lnTo>
                  <a:lnTo>
                    <a:pt x="5536476" y="5842000"/>
                  </a:lnTo>
                  <a:lnTo>
                    <a:pt x="5583479" y="5816600"/>
                  </a:lnTo>
                  <a:lnTo>
                    <a:pt x="5676493" y="5791200"/>
                  </a:lnTo>
                  <a:lnTo>
                    <a:pt x="5722493" y="5765800"/>
                  </a:lnTo>
                  <a:lnTo>
                    <a:pt x="5768162" y="5753100"/>
                  </a:lnTo>
                  <a:lnTo>
                    <a:pt x="5813476" y="5727700"/>
                  </a:lnTo>
                  <a:lnTo>
                    <a:pt x="5858446" y="5715000"/>
                  </a:lnTo>
                  <a:lnTo>
                    <a:pt x="5903061" y="5689600"/>
                  </a:lnTo>
                  <a:lnTo>
                    <a:pt x="5947321" y="5676900"/>
                  </a:lnTo>
                  <a:lnTo>
                    <a:pt x="5991212" y="5651500"/>
                  </a:lnTo>
                  <a:lnTo>
                    <a:pt x="6034722" y="5638800"/>
                  </a:lnTo>
                  <a:lnTo>
                    <a:pt x="6120650" y="5588000"/>
                  </a:lnTo>
                  <a:lnTo>
                    <a:pt x="6163043" y="5575300"/>
                  </a:lnTo>
                  <a:lnTo>
                    <a:pt x="6205055" y="5549900"/>
                  </a:lnTo>
                  <a:lnTo>
                    <a:pt x="6328702" y="5473700"/>
                  </a:lnTo>
                  <a:lnTo>
                    <a:pt x="6369126" y="5461000"/>
                  </a:lnTo>
                  <a:lnTo>
                    <a:pt x="6409131" y="5435600"/>
                  </a:lnTo>
                  <a:lnTo>
                    <a:pt x="6487909" y="5384800"/>
                  </a:lnTo>
                  <a:lnTo>
                    <a:pt x="6564998" y="5334000"/>
                  </a:lnTo>
                  <a:lnTo>
                    <a:pt x="6640373" y="5283200"/>
                  </a:lnTo>
                  <a:lnTo>
                    <a:pt x="6713982" y="5232400"/>
                  </a:lnTo>
                  <a:lnTo>
                    <a:pt x="6750113" y="5194300"/>
                  </a:lnTo>
                  <a:lnTo>
                    <a:pt x="6821030" y="5143500"/>
                  </a:lnTo>
                  <a:lnTo>
                    <a:pt x="6890093" y="5092700"/>
                  </a:lnTo>
                  <a:lnTo>
                    <a:pt x="6923913" y="5054600"/>
                  </a:lnTo>
                  <a:lnTo>
                    <a:pt x="6957276" y="5029200"/>
                  </a:lnTo>
                  <a:lnTo>
                    <a:pt x="6990143" y="5003800"/>
                  </a:lnTo>
                  <a:lnTo>
                    <a:pt x="7022528" y="4978400"/>
                  </a:lnTo>
                  <a:lnTo>
                    <a:pt x="7054431" y="4940300"/>
                  </a:lnTo>
                  <a:lnTo>
                    <a:pt x="7085838" y="4914900"/>
                  </a:lnTo>
                  <a:lnTo>
                    <a:pt x="7116750" y="4876800"/>
                  </a:lnTo>
                  <a:lnTo>
                    <a:pt x="7147166" y="4851400"/>
                  </a:lnTo>
                  <a:lnTo>
                    <a:pt x="7177062" y="4826000"/>
                  </a:lnTo>
                  <a:lnTo>
                    <a:pt x="7206450" y="4787900"/>
                  </a:lnTo>
                  <a:lnTo>
                    <a:pt x="7235330" y="4762500"/>
                  </a:lnTo>
                  <a:lnTo>
                    <a:pt x="7263689" y="4724400"/>
                  </a:lnTo>
                  <a:lnTo>
                    <a:pt x="7291527" y="4699000"/>
                  </a:lnTo>
                  <a:lnTo>
                    <a:pt x="7318832" y="4660900"/>
                  </a:lnTo>
                  <a:lnTo>
                    <a:pt x="7345591" y="4622800"/>
                  </a:lnTo>
                  <a:lnTo>
                    <a:pt x="7371829" y="4597400"/>
                  </a:lnTo>
                  <a:lnTo>
                    <a:pt x="7397521" y="4559300"/>
                  </a:lnTo>
                  <a:lnTo>
                    <a:pt x="7422667" y="4533900"/>
                  </a:lnTo>
                  <a:lnTo>
                    <a:pt x="7447267" y="4495800"/>
                  </a:lnTo>
                  <a:lnTo>
                    <a:pt x="7471308" y="4457700"/>
                  </a:lnTo>
                  <a:lnTo>
                    <a:pt x="7494791" y="4432300"/>
                  </a:lnTo>
                  <a:lnTo>
                    <a:pt x="7517701" y="4394200"/>
                  </a:lnTo>
                  <a:lnTo>
                    <a:pt x="7540053" y="4356100"/>
                  </a:lnTo>
                  <a:lnTo>
                    <a:pt x="7553312" y="4343400"/>
                  </a:lnTo>
                  <a:lnTo>
                    <a:pt x="7553312" y="17907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945908"/>
            <a:ext cx="832752" cy="76019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608786" y="3683698"/>
            <a:ext cx="495934" cy="5978525"/>
          </a:xfrm>
          <a:custGeom>
            <a:avLst/>
            <a:gdLst/>
            <a:ahLst/>
            <a:cxnLst/>
            <a:rect l="l" t="t" r="r" b="b"/>
            <a:pathLst>
              <a:path w="495934" h="5978525">
                <a:moveTo>
                  <a:pt x="247726" y="0"/>
                </a:moveTo>
                <a:lnTo>
                  <a:pt x="197751" y="5218"/>
                </a:lnTo>
                <a:lnTo>
                  <a:pt x="151230" y="19772"/>
                </a:lnTo>
                <a:lnTo>
                  <a:pt x="109143" y="42683"/>
                </a:lnTo>
                <a:lnTo>
                  <a:pt x="72490" y="72947"/>
                </a:lnTo>
                <a:lnTo>
                  <a:pt x="42252" y="109574"/>
                </a:lnTo>
                <a:lnTo>
                  <a:pt x="19443" y="151585"/>
                </a:lnTo>
                <a:lnTo>
                  <a:pt x="5015" y="197979"/>
                </a:lnTo>
                <a:lnTo>
                  <a:pt x="0" y="247763"/>
                </a:lnTo>
                <a:lnTo>
                  <a:pt x="5015" y="297534"/>
                </a:lnTo>
                <a:lnTo>
                  <a:pt x="19443" y="343916"/>
                </a:lnTo>
                <a:lnTo>
                  <a:pt x="42252" y="385913"/>
                </a:lnTo>
                <a:lnTo>
                  <a:pt x="72490" y="422540"/>
                </a:lnTo>
                <a:lnTo>
                  <a:pt x="109143" y="452804"/>
                </a:lnTo>
                <a:lnTo>
                  <a:pt x="151230" y="475715"/>
                </a:lnTo>
                <a:lnTo>
                  <a:pt x="197751" y="490282"/>
                </a:lnTo>
                <a:lnTo>
                  <a:pt x="247726" y="495527"/>
                </a:lnTo>
                <a:lnTo>
                  <a:pt x="248665" y="495438"/>
                </a:lnTo>
                <a:lnTo>
                  <a:pt x="239838" y="5978206"/>
                </a:lnTo>
                <a:lnTo>
                  <a:pt x="258902" y="5978232"/>
                </a:lnTo>
                <a:lnTo>
                  <a:pt x="267728" y="493433"/>
                </a:lnTo>
                <a:lnTo>
                  <a:pt x="297713" y="490282"/>
                </a:lnTo>
                <a:lnTo>
                  <a:pt x="344232" y="475715"/>
                </a:lnTo>
                <a:lnTo>
                  <a:pt x="386321" y="452804"/>
                </a:lnTo>
                <a:lnTo>
                  <a:pt x="422972" y="422540"/>
                </a:lnTo>
                <a:lnTo>
                  <a:pt x="453211" y="385913"/>
                </a:lnTo>
                <a:lnTo>
                  <a:pt x="476021" y="343916"/>
                </a:lnTo>
                <a:lnTo>
                  <a:pt x="490447" y="297534"/>
                </a:lnTo>
                <a:lnTo>
                  <a:pt x="495464" y="247763"/>
                </a:lnTo>
                <a:lnTo>
                  <a:pt x="490447" y="197979"/>
                </a:lnTo>
                <a:lnTo>
                  <a:pt x="476021" y="151585"/>
                </a:lnTo>
                <a:lnTo>
                  <a:pt x="453211" y="109574"/>
                </a:lnTo>
                <a:lnTo>
                  <a:pt x="422972" y="72947"/>
                </a:lnTo>
                <a:lnTo>
                  <a:pt x="386321" y="42683"/>
                </a:lnTo>
                <a:lnTo>
                  <a:pt x="344232" y="19772"/>
                </a:lnTo>
                <a:lnTo>
                  <a:pt x="297713" y="5218"/>
                </a:lnTo>
                <a:lnTo>
                  <a:pt x="247726" y="0"/>
                </a:lnTo>
                <a:close/>
              </a:path>
            </a:pathLst>
          </a:custGeom>
          <a:solidFill>
            <a:srgbClr val="E36B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00139" y="3803395"/>
            <a:ext cx="314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M01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25283" y="3612388"/>
            <a:ext cx="43046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DÉVELOPPER</a:t>
            </a:r>
            <a:r>
              <a:rPr sz="1600" spc="-8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LA</a:t>
            </a:r>
            <a:r>
              <a:rPr sz="1600" spc="-11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CULTURE</a:t>
            </a:r>
            <a:r>
              <a:rPr sz="1600" spc="-6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CLIENT</a:t>
            </a:r>
            <a:r>
              <a:rPr sz="1600" spc="-8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25" dirty="0">
                <a:solidFill>
                  <a:srgbClr val="376092"/>
                </a:solidFill>
                <a:latin typeface="Arial MT"/>
                <a:cs typeface="Arial MT"/>
              </a:rPr>
              <a:t>ET </a:t>
            </a:r>
            <a:r>
              <a:rPr sz="1600" spc="-20" dirty="0">
                <a:solidFill>
                  <a:srgbClr val="376092"/>
                </a:solidFill>
                <a:latin typeface="Arial MT"/>
                <a:cs typeface="Arial MT"/>
              </a:rPr>
              <a:t>L’IMPLICATION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DE</a:t>
            </a:r>
            <a:r>
              <a:rPr sz="1600" spc="434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VOS</a:t>
            </a:r>
            <a:r>
              <a:rPr sz="1600" spc="-1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COLLABORATEURS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8788" y="4436302"/>
            <a:ext cx="495934" cy="495934"/>
          </a:xfrm>
          <a:custGeom>
            <a:avLst/>
            <a:gdLst/>
            <a:ahLst/>
            <a:cxnLst/>
            <a:rect l="l" t="t" r="r" b="b"/>
            <a:pathLst>
              <a:path w="495934" h="495935">
                <a:moveTo>
                  <a:pt x="247735" y="0"/>
                </a:moveTo>
                <a:lnTo>
                  <a:pt x="197757" y="5213"/>
                </a:lnTo>
                <a:lnTo>
                  <a:pt x="151230" y="19771"/>
                </a:lnTo>
                <a:lnTo>
                  <a:pt x="109145" y="42680"/>
                </a:lnTo>
                <a:lnTo>
                  <a:pt x="72492" y="72947"/>
                </a:lnTo>
                <a:lnTo>
                  <a:pt x="42262" y="109581"/>
                </a:lnTo>
                <a:lnTo>
                  <a:pt x="19442" y="151591"/>
                </a:lnTo>
                <a:lnTo>
                  <a:pt x="5025" y="197980"/>
                </a:lnTo>
                <a:lnTo>
                  <a:pt x="0" y="247761"/>
                </a:lnTo>
                <a:lnTo>
                  <a:pt x="5025" y="297539"/>
                </a:lnTo>
                <a:lnTo>
                  <a:pt x="19442" y="343919"/>
                </a:lnTo>
                <a:lnTo>
                  <a:pt x="42262" y="385917"/>
                </a:lnTo>
                <a:lnTo>
                  <a:pt x="72492" y="422540"/>
                </a:lnTo>
                <a:lnTo>
                  <a:pt x="109145" y="452801"/>
                </a:lnTo>
                <a:lnTo>
                  <a:pt x="151230" y="475711"/>
                </a:lnTo>
                <a:lnTo>
                  <a:pt x="197757" y="490282"/>
                </a:lnTo>
                <a:lnTo>
                  <a:pt x="247735" y="495523"/>
                </a:lnTo>
                <a:lnTo>
                  <a:pt x="297714" y="490282"/>
                </a:lnTo>
                <a:lnTo>
                  <a:pt x="344242" y="475711"/>
                </a:lnTo>
                <a:lnTo>
                  <a:pt x="386325" y="452801"/>
                </a:lnTo>
                <a:lnTo>
                  <a:pt x="422978" y="422540"/>
                </a:lnTo>
                <a:lnTo>
                  <a:pt x="453209" y="385917"/>
                </a:lnTo>
                <a:lnTo>
                  <a:pt x="476029" y="343919"/>
                </a:lnTo>
                <a:lnTo>
                  <a:pt x="490446" y="297539"/>
                </a:lnTo>
                <a:lnTo>
                  <a:pt x="495472" y="247761"/>
                </a:lnTo>
                <a:lnTo>
                  <a:pt x="490446" y="197980"/>
                </a:lnTo>
                <a:lnTo>
                  <a:pt x="476029" y="151591"/>
                </a:lnTo>
                <a:lnTo>
                  <a:pt x="453209" y="109581"/>
                </a:lnTo>
                <a:lnTo>
                  <a:pt x="422978" y="72947"/>
                </a:lnTo>
                <a:lnTo>
                  <a:pt x="386325" y="42680"/>
                </a:lnTo>
                <a:lnTo>
                  <a:pt x="344242" y="19771"/>
                </a:lnTo>
                <a:lnTo>
                  <a:pt x="297714" y="5213"/>
                </a:lnTo>
                <a:lnTo>
                  <a:pt x="247735" y="0"/>
                </a:lnTo>
                <a:close/>
              </a:path>
            </a:pathLst>
          </a:custGeom>
          <a:solidFill>
            <a:srgbClr val="E36B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00139" y="4553203"/>
            <a:ext cx="314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M02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25283" y="4313428"/>
            <a:ext cx="40633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CONJUGUER</a:t>
            </a:r>
            <a:r>
              <a:rPr sz="1600" spc="-7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EXPERTISE</a:t>
            </a:r>
            <a:r>
              <a:rPr sz="1600" spc="-9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TECHNIQUE</a:t>
            </a:r>
            <a:r>
              <a:rPr sz="1600" spc="-7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25" dirty="0">
                <a:solidFill>
                  <a:srgbClr val="376092"/>
                </a:solidFill>
                <a:latin typeface="Arial MT"/>
                <a:cs typeface="Arial MT"/>
              </a:rPr>
              <a:t>ET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EFFICACITÉ</a:t>
            </a:r>
            <a:r>
              <a:rPr sz="1600" spc="42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RELATIONNELLE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5283" y="5148579"/>
            <a:ext cx="435483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PARCOURS</a:t>
            </a:r>
            <a:r>
              <a:rPr sz="16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MANAGEMENT</a:t>
            </a:r>
            <a:r>
              <a:rPr sz="1600" spc="-5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DE</a:t>
            </a:r>
            <a:r>
              <a:rPr sz="16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LA</a:t>
            </a:r>
            <a:r>
              <a:rPr sz="1600" spc="-114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RELATION CLIENT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25283" y="6550659"/>
            <a:ext cx="50120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INTELLIGENCE</a:t>
            </a:r>
            <a:r>
              <a:rPr sz="1600" spc="-5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RELATIONNELLE</a:t>
            </a:r>
            <a:r>
              <a:rPr sz="1600" spc="-5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ET</a:t>
            </a:r>
            <a:r>
              <a:rPr sz="1600" spc="-8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MANAGEMENT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DE</a:t>
            </a:r>
            <a:r>
              <a:rPr sz="1600" spc="4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L’INTELLIGENCE</a:t>
            </a:r>
            <a:r>
              <a:rPr sz="1600" spc="-1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COLLECTIVE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93532" y="7961883"/>
            <a:ext cx="4753610" cy="751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ECRIRE</a:t>
            </a:r>
            <a:r>
              <a:rPr sz="1600" spc="-11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AUX</a:t>
            </a:r>
            <a:r>
              <a:rPr sz="1600" spc="-2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CLIENTS</a:t>
            </a:r>
            <a:r>
              <a:rPr sz="1600" spc="-2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SUR</a:t>
            </a:r>
            <a:r>
              <a:rPr sz="1600" spc="-20" dirty="0">
                <a:solidFill>
                  <a:srgbClr val="376092"/>
                </a:solidFill>
                <a:latin typeface="Arial MT"/>
                <a:cs typeface="Arial MT"/>
              </a:rPr>
              <a:t> CHAT</a:t>
            </a:r>
            <a:r>
              <a:rPr sz="1600" spc="-5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/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 MESSAGERIE</a:t>
            </a:r>
            <a:endParaRPr sz="1600">
              <a:latin typeface="Arial MT"/>
              <a:cs typeface="Arial MT"/>
            </a:endParaRPr>
          </a:p>
          <a:p>
            <a:pPr marL="12700" marR="5080">
              <a:lnSpc>
                <a:spcPts val="1900"/>
              </a:lnSpc>
              <a:spcBef>
                <a:spcPts val="65"/>
              </a:spcBef>
            </a:pPr>
            <a:r>
              <a:rPr sz="1600" spc="-25" dirty="0">
                <a:solidFill>
                  <a:srgbClr val="376092"/>
                </a:solidFill>
                <a:latin typeface="Arial MT"/>
                <a:cs typeface="Arial MT"/>
              </a:rPr>
              <a:t>INSTANTANÉE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/MAIL</a:t>
            </a:r>
            <a:r>
              <a:rPr sz="1600" spc="-8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(</a:t>
            </a:r>
            <a:r>
              <a:rPr sz="1600" spc="-1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bonus:</a:t>
            </a:r>
            <a:r>
              <a:rPr sz="1600" spc="-1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création</a:t>
            </a:r>
            <a:r>
              <a:rPr sz="1600" spc="-2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de</a:t>
            </a:r>
            <a:r>
              <a:rPr sz="1600" spc="-2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chat</a:t>
            </a:r>
            <a:r>
              <a:rPr sz="1600" spc="-1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20" dirty="0">
                <a:solidFill>
                  <a:srgbClr val="376092"/>
                </a:solidFill>
                <a:latin typeface="Arial MT"/>
                <a:cs typeface="Arial MT"/>
              </a:rPr>
              <a:t>pour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l’entreprise)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08788" y="5181781"/>
            <a:ext cx="495934" cy="495934"/>
          </a:xfrm>
          <a:custGeom>
            <a:avLst/>
            <a:gdLst/>
            <a:ahLst/>
            <a:cxnLst/>
            <a:rect l="l" t="t" r="r" b="b"/>
            <a:pathLst>
              <a:path w="495934" h="495935">
                <a:moveTo>
                  <a:pt x="247735" y="0"/>
                </a:moveTo>
                <a:lnTo>
                  <a:pt x="197757" y="5214"/>
                </a:lnTo>
                <a:lnTo>
                  <a:pt x="151230" y="19772"/>
                </a:lnTo>
                <a:lnTo>
                  <a:pt x="109145" y="42680"/>
                </a:lnTo>
                <a:lnTo>
                  <a:pt x="72492" y="72947"/>
                </a:lnTo>
                <a:lnTo>
                  <a:pt x="42262" y="109581"/>
                </a:lnTo>
                <a:lnTo>
                  <a:pt x="19442" y="151591"/>
                </a:lnTo>
                <a:lnTo>
                  <a:pt x="5025" y="197980"/>
                </a:lnTo>
                <a:lnTo>
                  <a:pt x="0" y="247761"/>
                </a:lnTo>
                <a:lnTo>
                  <a:pt x="5025" y="297539"/>
                </a:lnTo>
                <a:lnTo>
                  <a:pt x="19442" y="343921"/>
                </a:lnTo>
                <a:lnTo>
                  <a:pt x="42262" y="385917"/>
                </a:lnTo>
                <a:lnTo>
                  <a:pt x="72492" y="422541"/>
                </a:lnTo>
                <a:lnTo>
                  <a:pt x="109145" y="452801"/>
                </a:lnTo>
                <a:lnTo>
                  <a:pt x="151230" y="475712"/>
                </a:lnTo>
                <a:lnTo>
                  <a:pt x="197757" y="490283"/>
                </a:lnTo>
                <a:lnTo>
                  <a:pt x="247735" y="495524"/>
                </a:lnTo>
                <a:lnTo>
                  <a:pt x="297714" y="490283"/>
                </a:lnTo>
                <a:lnTo>
                  <a:pt x="344242" y="475712"/>
                </a:lnTo>
                <a:lnTo>
                  <a:pt x="386325" y="452801"/>
                </a:lnTo>
                <a:lnTo>
                  <a:pt x="422978" y="422541"/>
                </a:lnTo>
                <a:lnTo>
                  <a:pt x="453209" y="385917"/>
                </a:lnTo>
                <a:lnTo>
                  <a:pt x="476029" y="343921"/>
                </a:lnTo>
                <a:lnTo>
                  <a:pt x="490446" y="297539"/>
                </a:lnTo>
                <a:lnTo>
                  <a:pt x="495472" y="247761"/>
                </a:lnTo>
                <a:lnTo>
                  <a:pt x="490446" y="197980"/>
                </a:lnTo>
                <a:lnTo>
                  <a:pt x="476029" y="151591"/>
                </a:lnTo>
                <a:lnTo>
                  <a:pt x="453209" y="109581"/>
                </a:lnTo>
                <a:lnTo>
                  <a:pt x="422978" y="72947"/>
                </a:lnTo>
                <a:lnTo>
                  <a:pt x="386325" y="42680"/>
                </a:lnTo>
                <a:lnTo>
                  <a:pt x="344242" y="19772"/>
                </a:lnTo>
                <a:lnTo>
                  <a:pt x="297714" y="5214"/>
                </a:lnTo>
                <a:lnTo>
                  <a:pt x="247735" y="0"/>
                </a:lnTo>
                <a:close/>
              </a:path>
            </a:pathLst>
          </a:custGeom>
          <a:solidFill>
            <a:srgbClr val="E36B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00139" y="5299964"/>
            <a:ext cx="314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M03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08788" y="5927262"/>
            <a:ext cx="495934" cy="495934"/>
          </a:xfrm>
          <a:custGeom>
            <a:avLst/>
            <a:gdLst/>
            <a:ahLst/>
            <a:cxnLst/>
            <a:rect l="l" t="t" r="r" b="b"/>
            <a:pathLst>
              <a:path w="495934" h="495935">
                <a:moveTo>
                  <a:pt x="247735" y="0"/>
                </a:moveTo>
                <a:lnTo>
                  <a:pt x="197757" y="5214"/>
                </a:lnTo>
                <a:lnTo>
                  <a:pt x="151230" y="19772"/>
                </a:lnTo>
                <a:lnTo>
                  <a:pt x="109145" y="42680"/>
                </a:lnTo>
                <a:lnTo>
                  <a:pt x="72492" y="72947"/>
                </a:lnTo>
                <a:lnTo>
                  <a:pt x="42262" y="109581"/>
                </a:lnTo>
                <a:lnTo>
                  <a:pt x="19442" y="151591"/>
                </a:lnTo>
                <a:lnTo>
                  <a:pt x="5025" y="197980"/>
                </a:lnTo>
                <a:lnTo>
                  <a:pt x="0" y="247761"/>
                </a:lnTo>
                <a:lnTo>
                  <a:pt x="5025" y="297539"/>
                </a:lnTo>
                <a:lnTo>
                  <a:pt x="19442" y="343921"/>
                </a:lnTo>
                <a:lnTo>
                  <a:pt x="42262" y="385917"/>
                </a:lnTo>
                <a:lnTo>
                  <a:pt x="72492" y="422541"/>
                </a:lnTo>
                <a:lnTo>
                  <a:pt x="109145" y="452801"/>
                </a:lnTo>
                <a:lnTo>
                  <a:pt x="151230" y="475712"/>
                </a:lnTo>
                <a:lnTo>
                  <a:pt x="197757" y="490283"/>
                </a:lnTo>
                <a:lnTo>
                  <a:pt x="247735" y="495524"/>
                </a:lnTo>
                <a:lnTo>
                  <a:pt x="297714" y="490283"/>
                </a:lnTo>
                <a:lnTo>
                  <a:pt x="344242" y="475712"/>
                </a:lnTo>
                <a:lnTo>
                  <a:pt x="386325" y="452801"/>
                </a:lnTo>
                <a:lnTo>
                  <a:pt x="422978" y="422541"/>
                </a:lnTo>
                <a:lnTo>
                  <a:pt x="453209" y="385917"/>
                </a:lnTo>
                <a:lnTo>
                  <a:pt x="476029" y="343921"/>
                </a:lnTo>
                <a:lnTo>
                  <a:pt x="490446" y="297539"/>
                </a:lnTo>
                <a:lnTo>
                  <a:pt x="495472" y="247761"/>
                </a:lnTo>
                <a:lnTo>
                  <a:pt x="490446" y="197980"/>
                </a:lnTo>
                <a:lnTo>
                  <a:pt x="476029" y="151591"/>
                </a:lnTo>
                <a:lnTo>
                  <a:pt x="453209" y="109581"/>
                </a:lnTo>
                <a:lnTo>
                  <a:pt x="422978" y="72947"/>
                </a:lnTo>
                <a:lnTo>
                  <a:pt x="386325" y="42680"/>
                </a:lnTo>
                <a:lnTo>
                  <a:pt x="344242" y="19772"/>
                </a:lnTo>
                <a:lnTo>
                  <a:pt x="297714" y="5214"/>
                </a:lnTo>
                <a:lnTo>
                  <a:pt x="247735" y="0"/>
                </a:lnTo>
                <a:close/>
              </a:path>
            </a:pathLst>
          </a:custGeom>
          <a:solidFill>
            <a:srgbClr val="E36B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00139" y="6005067"/>
            <a:ext cx="50165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37210" algn="l"/>
              </a:tabLst>
            </a:pPr>
            <a:r>
              <a:rPr sz="1800" spc="-37" baseline="2314" dirty="0">
                <a:solidFill>
                  <a:srgbClr val="FFFFFF"/>
                </a:solidFill>
                <a:latin typeface="Arial MT"/>
                <a:cs typeface="Arial MT"/>
              </a:rPr>
              <a:t>M04</a:t>
            </a:r>
            <a:r>
              <a:rPr sz="1800" baseline="2314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DÉVELOPPER</a:t>
            </a:r>
            <a:r>
              <a:rPr sz="1600" spc="-8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LA</a:t>
            </a:r>
            <a:r>
              <a:rPr sz="1600" spc="-11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RELATION</a:t>
            </a:r>
            <a:r>
              <a:rPr sz="1600" spc="-5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CLIENT</a:t>
            </a:r>
            <a:r>
              <a:rPr sz="1600" spc="-8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DIGITALE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08788" y="6672712"/>
            <a:ext cx="495934" cy="495934"/>
          </a:xfrm>
          <a:custGeom>
            <a:avLst/>
            <a:gdLst/>
            <a:ahLst/>
            <a:cxnLst/>
            <a:rect l="l" t="t" r="r" b="b"/>
            <a:pathLst>
              <a:path w="495934" h="495934">
                <a:moveTo>
                  <a:pt x="247735" y="0"/>
                </a:moveTo>
                <a:lnTo>
                  <a:pt x="197757" y="5213"/>
                </a:lnTo>
                <a:lnTo>
                  <a:pt x="151230" y="19771"/>
                </a:lnTo>
                <a:lnTo>
                  <a:pt x="109145" y="42680"/>
                </a:lnTo>
                <a:lnTo>
                  <a:pt x="72492" y="72947"/>
                </a:lnTo>
                <a:lnTo>
                  <a:pt x="42262" y="109581"/>
                </a:lnTo>
                <a:lnTo>
                  <a:pt x="19442" y="151591"/>
                </a:lnTo>
                <a:lnTo>
                  <a:pt x="5025" y="197980"/>
                </a:lnTo>
                <a:lnTo>
                  <a:pt x="0" y="247761"/>
                </a:lnTo>
                <a:lnTo>
                  <a:pt x="5025" y="297539"/>
                </a:lnTo>
                <a:lnTo>
                  <a:pt x="19442" y="343921"/>
                </a:lnTo>
                <a:lnTo>
                  <a:pt x="42262" y="385917"/>
                </a:lnTo>
                <a:lnTo>
                  <a:pt x="72492" y="422541"/>
                </a:lnTo>
                <a:lnTo>
                  <a:pt x="109145" y="452803"/>
                </a:lnTo>
                <a:lnTo>
                  <a:pt x="151230" y="475712"/>
                </a:lnTo>
                <a:lnTo>
                  <a:pt x="197757" y="490283"/>
                </a:lnTo>
                <a:lnTo>
                  <a:pt x="247735" y="495524"/>
                </a:lnTo>
                <a:lnTo>
                  <a:pt x="297714" y="490283"/>
                </a:lnTo>
                <a:lnTo>
                  <a:pt x="344242" y="475712"/>
                </a:lnTo>
                <a:lnTo>
                  <a:pt x="386325" y="452803"/>
                </a:lnTo>
                <a:lnTo>
                  <a:pt x="422978" y="422541"/>
                </a:lnTo>
                <a:lnTo>
                  <a:pt x="453209" y="385917"/>
                </a:lnTo>
                <a:lnTo>
                  <a:pt x="476029" y="343921"/>
                </a:lnTo>
                <a:lnTo>
                  <a:pt x="490446" y="297539"/>
                </a:lnTo>
                <a:lnTo>
                  <a:pt x="495472" y="247761"/>
                </a:lnTo>
                <a:lnTo>
                  <a:pt x="490446" y="197980"/>
                </a:lnTo>
                <a:lnTo>
                  <a:pt x="476029" y="151591"/>
                </a:lnTo>
                <a:lnTo>
                  <a:pt x="453209" y="109581"/>
                </a:lnTo>
                <a:lnTo>
                  <a:pt x="422978" y="72947"/>
                </a:lnTo>
                <a:lnTo>
                  <a:pt x="386325" y="42680"/>
                </a:lnTo>
                <a:lnTo>
                  <a:pt x="344242" y="19771"/>
                </a:lnTo>
                <a:lnTo>
                  <a:pt x="297714" y="5213"/>
                </a:lnTo>
                <a:lnTo>
                  <a:pt x="247735" y="0"/>
                </a:lnTo>
                <a:close/>
              </a:path>
            </a:pathLst>
          </a:custGeom>
          <a:solidFill>
            <a:srgbClr val="E36B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00139" y="6790435"/>
            <a:ext cx="314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M05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08788" y="7418192"/>
            <a:ext cx="495934" cy="495934"/>
          </a:xfrm>
          <a:custGeom>
            <a:avLst/>
            <a:gdLst/>
            <a:ahLst/>
            <a:cxnLst/>
            <a:rect l="l" t="t" r="r" b="b"/>
            <a:pathLst>
              <a:path w="495934" h="495934">
                <a:moveTo>
                  <a:pt x="247735" y="0"/>
                </a:moveTo>
                <a:lnTo>
                  <a:pt x="197757" y="5213"/>
                </a:lnTo>
                <a:lnTo>
                  <a:pt x="151230" y="19771"/>
                </a:lnTo>
                <a:lnTo>
                  <a:pt x="109145" y="42680"/>
                </a:lnTo>
                <a:lnTo>
                  <a:pt x="72492" y="72947"/>
                </a:lnTo>
                <a:lnTo>
                  <a:pt x="42262" y="109581"/>
                </a:lnTo>
                <a:lnTo>
                  <a:pt x="19442" y="151591"/>
                </a:lnTo>
                <a:lnTo>
                  <a:pt x="5025" y="197981"/>
                </a:lnTo>
                <a:lnTo>
                  <a:pt x="0" y="247761"/>
                </a:lnTo>
                <a:lnTo>
                  <a:pt x="5025" y="297539"/>
                </a:lnTo>
                <a:lnTo>
                  <a:pt x="19442" y="343921"/>
                </a:lnTo>
                <a:lnTo>
                  <a:pt x="42262" y="385917"/>
                </a:lnTo>
                <a:lnTo>
                  <a:pt x="72492" y="422541"/>
                </a:lnTo>
                <a:lnTo>
                  <a:pt x="109145" y="452803"/>
                </a:lnTo>
                <a:lnTo>
                  <a:pt x="151230" y="475712"/>
                </a:lnTo>
                <a:lnTo>
                  <a:pt x="197757" y="490283"/>
                </a:lnTo>
                <a:lnTo>
                  <a:pt x="247735" y="495524"/>
                </a:lnTo>
                <a:lnTo>
                  <a:pt x="297714" y="490283"/>
                </a:lnTo>
                <a:lnTo>
                  <a:pt x="344242" y="475712"/>
                </a:lnTo>
                <a:lnTo>
                  <a:pt x="386325" y="452803"/>
                </a:lnTo>
                <a:lnTo>
                  <a:pt x="422978" y="422541"/>
                </a:lnTo>
                <a:lnTo>
                  <a:pt x="453209" y="385917"/>
                </a:lnTo>
                <a:lnTo>
                  <a:pt x="476029" y="343921"/>
                </a:lnTo>
                <a:lnTo>
                  <a:pt x="490446" y="297539"/>
                </a:lnTo>
                <a:lnTo>
                  <a:pt x="495472" y="247761"/>
                </a:lnTo>
                <a:lnTo>
                  <a:pt x="490446" y="197981"/>
                </a:lnTo>
                <a:lnTo>
                  <a:pt x="476029" y="151591"/>
                </a:lnTo>
                <a:lnTo>
                  <a:pt x="453209" y="109581"/>
                </a:lnTo>
                <a:lnTo>
                  <a:pt x="422978" y="72947"/>
                </a:lnTo>
                <a:lnTo>
                  <a:pt x="386325" y="42680"/>
                </a:lnTo>
                <a:lnTo>
                  <a:pt x="344242" y="19771"/>
                </a:lnTo>
                <a:lnTo>
                  <a:pt x="297714" y="5213"/>
                </a:lnTo>
                <a:lnTo>
                  <a:pt x="247735" y="0"/>
                </a:lnTo>
                <a:close/>
              </a:path>
            </a:pathLst>
          </a:custGeom>
          <a:solidFill>
            <a:srgbClr val="E36B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00139" y="7537195"/>
            <a:ext cx="314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M06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08788" y="8173393"/>
            <a:ext cx="495934" cy="495934"/>
          </a:xfrm>
          <a:custGeom>
            <a:avLst/>
            <a:gdLst/>
            <a:ahLst/>
            <a:cxnLst/>
            <a:rect l="l" t="t" r="r" b="b"/>
            <a:pathLst>
              <a:path w="495934" h="495934">
                <a:moveTo>
                  <a:pt x="247735" y="0"/>
                </a:moveTo>
                <a:lnTo>
                  <a:pt x="197757" y="5214"/>
                </a:lnTo>
                <a:lnTo>
                  <a:pt x="151230" y="19772"/>
                </a:lnTo>
                <a:lnTo>
                  <a:pt x="109145" y="42680"/>
                </a:lnTo>
                <a:lnTo>
                  <a:pt x="72492" y="72948"/>
                </a:lnTo>
                <a:lnTo>
                  <a:pt x="42262" y="109581"/>
                </a:lnTo>
                <a:lnTo>
                  <a:pt x="19442" y="151591"/>
                </a:lnTo>
                <a:lnTo>
                  <a:pt x="5025" y="197981"/>
                </a:lnTo>
                <a:lnTo>
                  <a:pt x="0" y="247763"/>
                </a:lnTo>
                <a:lnTo>
                  <a:pt x="5025" y="297540"/>
                </a:lnTo>
                <a:lnTo>
                  <a:pt x="19442" y="343921"/>
                </a:lnTo>
                <a:lnTo>
                  <a:pt x="42262" y="385918"/>
                </a:lnTo>
                <a:lnTo>
                  <a:pt x="72492" y="422542"/>
                </a:lnTo>
                <a:lnTo>
                  <a:pt x="109145" y="452803"/>
                </a:lnTo>
                <a:lnTo>
                  <a:pt x="151230" y="475714"/>
                </a:lnTo>
                <a:lnTo>
                  <a:pt x="197757" y="490284"/>
                </a:lnTo>
                <a:lnTo>
                  <a:pt x="247735" y="495526"/>
                </a:lnTo>
                <a:lnTo>
                  <a:pt x="297714" y="490284"/>
                </a:lnTo>
                <a:lnTo>
                  <a:pt x="344242" y="475714"/>
                </a:lnTo>
                <a:lnTo>
                  <a:pt x="386325" y="452803"/>
                </a:lnTo>
                <a:lnTo>
                  <a:pt x="422978" y="422542"/>
                </a:lnTo>
                <a:lnTo>
                  <a:pt x="453209" y="385918"/>
                </a:lnTo>
                <a:lnTo>
                  <a:pt x="476029" y="343921"/>
                </a:lnTo>
                <a:lnTo>
                  <a:pt x="490446" y="297540"/>
                </a:lnTo>
                <a:lnTo>
                  <a:pt x="495472" y="247763"/>
                </a:lnTo>
                <a:lnTo>
                  <a:pt x="490446" y="197981"/>
                </a:lnTo>
                <a:lnTo>
                  <a:pt x="476029" y="151591"/>
                </a:lnTo>
                <a:lnTo>
                  <a:pt x="453209" y="109581"/>
                </a:lnTo>
                <a:lnTo>
                  <a:pt x="422978" y="72948"/>
                </a:lnTo>
                <a:lnTo>
                  <a:pt x="386325" y="42680"/>
                </a:lnTo>
                <a:lnTo>
                  <a:pt x="344242" y="19772"/>
                </a:lnTo>
                <a:lnTo>
                  <a:pt x="297714" y="5214"/>
                </a:lnTo>
                <a:lnTo>
                  <a:pt x="247735" y="0"/>
                </a:lnTo>
                <a:close/>
              </a:path>
            </a:pathLst>
          </a:custGeom>
          <a:solidFill>
            <a:srgbClr val="E36B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00139" y="8293100"/>
            <a:ext cx="314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M07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87450" y="7529068"/>
            <a:ext cx="24739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GESTION</a:t>
            </a:r>
            <a:r>
              <a:rPr sz="1600" spc="-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DES</a:t>
            </a:r>
            <a:r>
              <a:rPr sz="16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CONFLITS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08788" y="8926007"/>
            <a:ext cx="495934" cy="495934"/>
          </a:xfrm>
          <a:custGeom>
            <a:avLst/>
            <a:gdLst/>
            <a:ahLst/>
            <a:cxnLst/>
            <a:rect l="l" t="t" r="r" b="b"/>
            <a:pathLst>
              <a:path w="495934" h="495934">
                <a:moveTo>
                  <a:pt x="247735" y="0"/>
                </a:moveTo>
                <a:lnTo>
                  <a:pt x="197757" y="5213"/>
                </a:lnTo>
                <a:lnTo>
                  <a:pt x="151230" y="19771"/>
                </a:lnTo>
                <a:lnTo>
                  <a:pt x="109145" y="42680"/>
                </a:lnTo>
                <a:lnTo>
                  <a:pt x="72492" y="72947"/>
                </a:lnTo>
                <a:lnTo>
                  <a:pt x="42262" y="109581"/>
                </a:lnTo>
                <a:lnTo>
                  <a:pt x="19442" y="151591"/>
                </a:lnTo>
                <a:lnTo>
                  <a:pt x="5025" y="197980"/>
                </a:lnTo>
                <a:lnTo>
                  <a:pt x="0" y="247761"/>
                </a:lnTo>
                <a:lnTo>
                  <a:pt x="5025" y="297539"/>
                </a:lnTo>
                <a:lnTo>
                  <a:pt x="19442" y="343921"/>
                </a:lnTo>
                <a:lnTo>
                  <a:pt x="42262" y="385917"/>
                </a:lnTo>
                <a:lnTo>
                  <a:pt x="72492" y="422541"/>
                </a:lnTo>
                <a:lnTo>
                  <a:pt x="109145" y="452803"/>
                </a:lnTo>
                <a:lnTo>
                  <a:pt x="151230" y="475712"/>
                </a:lnTo>
                <a:lnTo>
                  <a:pt x="197757" y="490283"/>
                </a:lnTo>
                <a:lnTo>
                  <a:pt x="247735" y="495524"/>
                </a:lnTo>
                <a:lnTo>
                  <a:pt x="297714" y="490283"/>
                </a:lnTo>
                <a:lnTo>
                  <a:pt x="344242" y="475712"/>
                </a:lnTo>
                <a:lnTo>
                  <a:pt x="386325" y="452803"/>
                </a:lnTo>
                <a:lnTo>
                  <a:pt x="422978" y="422541"/>
                </a:lnTo>
                <a:lnTo>
                  <a:pt x="453209" y="385917"/>
                </a:lnTo>
                <a:lnTo>
                  <a:pt x="476029" y="343921"/>
                </a:lnTo>
                <a:lnTo>
                  <a:pt x="490446" y="297539"/>
                </a:lnTo>
                <a:lnTo>
                  <a:pt x="495472" y="247761"/>
                </a:lnTo>
                <a:lnTo>
                  <a:pt x="490446" y="197980"/>
                </a:lnTo>
                <a:lnTo>
                  <a:pt x="476029" y="151591"/>
                </a:lnTo>
                <a:lnTo>
                  <a:pt x="453209" y="109581"/>
                </a:lnTo>
                <a:lnTo>
                  <a:pt x="422978" y="72947"/>
                </a:lnTo>
                <a:lnTo>
                  <a:pt x="386325" y="42680"/>
                </a:lnTo>
                <a:lnTo>
                  <a:pt x="344242" y="19771"/>
                </a:lnTo>
                <a:lnTo>
                  <a:pt x="297714" y="5213"/>
                </a:lnTo>
                <a:lnTo>
                  <a:pt x="247735" y="0"/>
                </a:lnTo>
                <a:close/>
              </a:path>
            </a:pathLst>
          </a:custGeom>
          <a:solidFill>
            <a:srgbClr val="E36B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00139" y="9042907"/>
            <a:ext cx="314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M08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34174" y="8833611"/>
            <a:ext cx="364871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ETABLIR</a:t>
            </a:r>
            <a:r>
              <a:rPr sz="1600" spc="-5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DES</a:t>
            </a:r>
            <a:r>
              <a:rPr sz="1600" spc="-5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RELATIONS</a:t>
            </a:r>
            <a:r>
              <a:rPr sz="1600" spc="-5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POSITIVES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AVEC</a:t>
            </a:r>
            <a:r>
              <a:rPr sz="1600" spc="3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SES</a:t>
            </a:r>
            <a:r>
              <a:rPr sz="1600" spc="-5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CLIENTS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25283" y="9693147"/>
            <a:ext cx="227711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RÉUSSIR</a:t>
            </a:r>
            <a:r>
              <a:rPr sz="1600" spc="-1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LA</a:t>
            </a:r>
            <a:r>
              <a:rPr sz="1600" spc="-10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5" dirty="0">
                <a:solidFill>
                  <a:srgbClr val="376092"/>
                </a:solidFill>
                <a:latin typeface="Arial MT"/>
                <a:cs typeface="Arial MT"/>
              </a:rPr>
              <a:t>RELATION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OMNICANALE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08788" y="9671487"/>
            <a:ext cx="495934" cy="495934"/>
          </a:xfrm>
          <a:custGeom>
            <a:avLst/>
            <a:gdLst/>
            <a:ahLst/>
            <a:cxnLst/>
            <a:rect l="l" t="t" r="r" b="b"/>
            <a:pathLst>
              <a:path w="495934" h="495934">
                <a:moveTo>
                  <a:pt x="247735" y="0"/>
                </a:moveTo>
                <a:lnTo>
                  <a:pt x="197757" y="5213"/>
                </a:lnTo>
                <a:lnTo>
                  <a:pt x="151230" y="19771"/>
                </a:lnTo>
                <a:lnTo>
                  <a:pt x="109145" y="42681"/>
                </a:lnTo>
                <a:lnTo>
                  <a:pt x="72492" y="72947"/>
                </a:lnTo>
                <a:lnTo>
                  <a:pt x="42262" y="109581"/>
                </a:lnTo>
                <a:lnTo>
                  <a:pt x="19442" y="151591"/>
                </a:lnTo>
                <a:lnTo>
                  <a:pt x="5025" y="197980"/>
                </a:lnTo>
                <a:lnTo>
                  <a:pt x="0" y="247762"/>
                </a:lnTo>
                <a:lnTo>
                  <a:pt x="5025" y="297539"/>
                </a:lnTo>
                <a:lnTo>
                  <a:pt x="19442" y="343920"/>
                </a:lnTo>
                <a:lnTo>
                  <a:pt x="42262" y="385917"/>
                </a:lnTo>
                <a:lnTo>
                  <a:pt x="72492" y="422541"/>
                </a:lnTo>
                <a:lnTo>
                  <a:pt x="109145" y="452803"/>
                </a:lnTo>
                <a:lnTo>
                  <a:pt x="151230" y="475712"/>
                </a:lnTo>
                <a:lnTo>
                  <a:pt x="197757" y="490284"/>
                </a:lnTo>
                <a:lnTo>
                  <a:pt x="247735" y="495524"/>
                </a:lnTo>
                <a:lnTo>
                  <a:pt x="297714" y="490284"/>
                </a:lnTo>
                <a:lnTo>
                  <a:pt x="344242" y="475712"/>
                </a:lnTo>
                <a:lnTo>
                  <a:pt x="386325" y="452803"/>
                </a:lnTo>
                <a:lnTo>
                  <a:pt x="422978" y="422541"/>
                </a:lnTo>
                <a:lnTo>
                  <a:pt x="453209" y="385917"/>
                </a:lnTo>
                <a:lnTo>
                  <a:pt x="476029" y="343920"/>
                </a:lnTo>
                <a:lnTo>
                  <a:pt x="490446" y="297539"/>
                </a:lnTo>
                <a:lnTo>
                  <a:pt x="495472" y="247762"/>
                </a:lnTo>
                <a:lnTo>
                  <a:pt x="490446" y="197980"/>
                </a:lnTo>
                <a:lnTo>
                  <a:pt x="476029" y="151591"/>
                </a:lnTo>
                <a:lnTo>
                  <a:pt x="453209" y="109581"/>
                </a:lnTo>
                <a:lnTo>
                  <a:pt x="422978" y="72947"/>
                </a:lnTo>
                <a:lnTo>
                  <a:pt x="386325" y="42681"/>
                </a:lnTo>
                <a:lnTo>
                  <a:pt x="344242" y="19771"/>
                </a:lnTo>
                <a:lnTo>
                  <a:pt x="297714" y="5213"/>
                </a:lnTo>
                <a:lnTo>
                  <a:pt x="247735" y="0"/>
                </a:lnTo>
                <a:close/>
              </a:path>
            </a:pathLst>
          </a:custGeom>
          <a:solidFill>
            <a:srgbClr val="E36B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700139" y="9789668"/>
            <a:ext cx="314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M09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0" y="3444187"/>
            <a:ext cx="7553325" cy="9525"/>
          </a:xfrm>
          <a:custGeom>
            <a:avLst/>
            <a:gdLst/>
            <a:ahLst/>
            <a:cxnLst/>
            <a:rect l="l" t="t" r="r" b="b"/>
            <a:pathLst>
              <a:path w="7553325" h="9525">
                <a:moveTo>
                  <a:pt x="7553325" y="0"/>
                </a:moveTo>
                <a:lnTo>
                  <a:pt x="0" y="0"/>
                </a:lnTo>
                <a:lnTo>
                  <a:pt x="0" y="9520"/>
                </a:lnTo>
                <a:lnTo>
                  <a:pt x="7553325" y="9520"/>
                </a:lnTo>
                <a:lnTo>
                  <a:pt x="7553325" y="0"/>
                </a:lnTo>
                <a:close/>
              </a:path>
            </a:pathLst>
          </a:custGeom>
          <a:solidFill>
            <a:srgbClr val="000000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635055" y="5792622"/>
            <a:ext cx="2918460" cy="4904105"/>
          </a:xfrm>
          <a:custGeom>
            <a:avLst/>
            <a:gdLst/>
            <a:ahLst/>
            <a:cxnLst/>
            <a:rect l="l" t="t" r="r" b="b"/>
            <a:pathLst>
              <a:path w="2918459" h="4904105">
                <a:moveTo>
                  <a:pt x="1285621" y="4903952"/>
                </a:moveTo>
                <a:lnTo>
                  <a:pt x="1251115" y="4876597"/>
                </a:lnTo>
                <a:lnTo>
                  <a:pt x="1217155" y="4846358"/>
                </a:lnTo>
                <a:lnTo>
                  <a:pt x="1184960" y="4814201"/>
                </a:lnTo>
                <a:lnTo>
                  <a:pt x="1154607" y="4780216"/>
                </a:lnTo>
                <a:lnTo>
                  <a:pt x="1126197" y="4744466"/>
                </a:lnTo>
                <a:lnTo>
                  <a:pt x="1099807" y="4707026"/>
                </a:lnTo>
                <a:lnTo>
                  <a:pt x="1075537" y="4667974"/>
                </a:lnTo>
                <a:lnTo>
                  <a:pt x="1053465" y="4627384"/>
                </a:lnTo>
                <a:lnTo>
                  <a:pt x="1033703" y="4585335"/>
                </a:lnTo>
                <a:lnTo>
                  <a:pt x="1016317" y="4541901"/>
                </a:lnTo>
                <a:lnTo>
                  <a:pt x="1001395" y="4497159"/>
                </a:lnTo>
                <a:lnTo>
                  <a:pt x="989050" y="4451172"/>
                </a:lnTo>
                <a:lnTo>
                  <a:pt x="979347" y="4404030"/>
                </a:lnTo>
                <a:lnTo>
                  <a:pt x="912647" y="4021874"/>
                </a:lnTo>
                <a:lnTo>
                  <a:pt x="892454" y="4010876"/>
                </a:lnTo>
                <a:lnTo>
                  <a:pt x="0" y="4903952"/>
                </a:lnTo>
                <a:lnTo>
                  <a:pt x="1285621" y="4903952"/>
                </a:lnTo>
                <a:close/>
              </a:path>
              <a:path w="2918459" h="4904105">
                <a:moveTo>
                  <a:pt x="2918269" y="0"/>
                </a:moveTo>
                <a:lnTo>
                  <a:pt x="2447455" y="455244"/>
                </a:lnTo>
                <a:lnTo>
                  <a:pt x="1798154" y="363385"/>
                </a:lnTo>
                <a:lnTo>
                  <a:pt x="1749183" y="361289"/>
                </a:lnTo>
                <a:lnTo>
                  <a:pt x="1702130" y="368604"/>
                </a:lnTo>
                <a:lnTo>
                  <a:pt x="1658061" y="384530"/>
                </a:lnTo>
                <a:lnTo>
                  <a:pt x="1618043" y="408305"/>
                </a:lnTo>
                <a:lnTo>
                  <a:pt x="1583143" y="439115"/>
                </a:lnTo>
                <a:lnTo>
                  <a:pt x="1554403" y="476211"/>
                </a:lnTo>
                <a:lnTo>
                  <a:pt x="1532915" y="518795"/>
                </a:lnTo>
                <a:lnTo>
                  <a:pt x="1519707" y="566089"/>
                </a:lnTo>
                <a:lnTo>
                  <a:pt x="1405890" y="1212786"/>
                </a:lnTo>
                <a:lnTo>
                  <a:pt x="826973" y="1520215"/>
                </a:lnTo>
                <a:lnTo>
                  <a:pt x="786079" y="1547368"/>
                </a:lnTo>
                <a:lnTo>
                  <a:pt x="752259" y="1580972"/>
                </a:lnTo>
                <a:lnTo>
                  <a:pt x="725919" y="1619783"/>
                </a:lnTo>
                <a:lnTo>
                  <a:pt x="707466" y="1662518"/>
                </a:lnTo>
                <a:lnTo>
                  <a:pt x="697280" y="1707946"/>
                </a:lnTo>
                <a:lnTo>
                  <a:pt x="695794" y="1754809"/>
                </a:lnTo>
                <a:lnTo>
                  <a:pt x="703402" y="1801863"/>
                </a:lnTo>
                <a:lnTo>
                  <a:pt x="720483" y="1847850"/>
                </a:lnTo>
                <a:lnTo>
                  <a:pt x="1008722" y="2437600"/>
                </a:lnTo>
                <a:lnTo>
                  <a:pt x="720483" y="3027349"/>
                </a:lnTo>
                <a:lnTo>
                  <a:pt x="703402" y="3073336"/>
                </a:lnTo>
                <a:lnTo>
                  <a:pt x="695794" y="3120390"/>
                </a:lnTo>
                <a:lnTo>
                  <a:pt x="697280" y="3167253"/>
                </a:lnTo>
                <a:lnTo>
                  <a:pt x="707466" y="3212681"/>
                </a:lnTo>
                <a:lnTo>
                  <a:pt x="725919" y="3255429"/>
                </a:lnTo>
                <a:lnTo>
                  <a:pt x="752259" y="3294227"/>
                </a:lnTo>
                <a:lnTo>
                  <a:pt x="786079" y="3327831"/>
                </a:lnTo>
                <a:lnTo>
                  <a:pt x="826973" y="3354984"/>
                </a:lnTo>
                <a:lnTo>
                  <a:pt x="1406499" y="3662426"/>
                </a:lnTo>
                <a:lnTo>
                  <a:pt x="1519707" y="4309122"/>
                </a:lnTo>
                <a:lnTo>
                  <a:pt x="1532915" y="4356405"/>
                </a:lnTo>
                <a:lnTo>
                  <a:pt x="1554403" y="4398988"/>
                </a:lnTo>
                <a:lnTo>
                  <a:pt x="1583143" y="4436084"/>
                </a:lnTo>
                <a:lnTo>
                  <a:pt x="1618043" y="4466895"/>
                </a:lnTo>
                <a:lnTo>
                  <a:pt x="1658061" y="4490656"/>
                </a:lnTo>
                <a:lnTo>
                  <a:pt x="1702130" y="4506582"/>
                </a:lnTo>
                <a:lnTo>
                  <a:pt x="1749183" y="4513897"/>
                </a:lnTo>
                <a:lnTo>
                  <a:pt x="1798154" y="4511802"/>
                </a:lnTo>
                <a:lnTo>
                  <a:pt x="2448064" y="4419955"/>
                </a:lnTo>
                <a:lnTo>
                  <a:pt x="2918269" y="4875187"/>
                </a:lnTo>
                <a:lnTo>
                  <a:pt x="2918269" y="4419955"/>
                </a:lnTo>
                <a:lnTo>
                  <a:pt x="2918269" y="455244"/>
                </a:lnTo>
                <a:lnTo>
                  <a:pt x="2918269" y="0"/>
                </a:lnTo>
                <a:close/>
              </a:path>
            </a:pathLst>
          </a:custGeom>
          <a:solidFill>
            <a:srgbClr val="00367B">
              <a:alpha val="129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2047714" y="1871979"/>
            <a:ext cx="3470910" cy="11811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065" marR="5080" indent="1905" algn="ctr">
              <a:lnSpc>
                <a:spcPct val="115500"/>
              </a:lnSpc>
              <a:spcBef>
                <a:spcPts val="50"/>
              </a:spcBef>
            </a:pP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NOS</a:t>
            </a:r>
            <a:r>
              <a:rPr sz="2200" b="1" spc="-10" dirty="0">
                <a:solidFill>
                  <a:srgbClr val="00367B"/>
                </a:solidFill>
                <a:latin typeface="Arial"/>
                <a:cs typeface="Arial"/>
              </a:rPr>
              <a:t> FORMATIONS </a:t>
            </a: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QUALIFIANTES</a:t>
            </a:r>
            <a:r>
              <a:rPr sz="2200" b="1" spc="-45" dirty="0">
                <a:solidFill>
                  <a:srgbClr val="00367B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EN</a:t>
            </a:r>
            <a:r>
              <a:rPr sz="2200" b="1" spc="-40" dirty="0">
                <a:solidFill>
                  <a:srgbClr val="00367B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00367B"/>
                </a:solidFill>
                <a:latin typeface="Arial"/>
                <a:cs typeface="Arial"/>
              </a:rPr>
              <a:t>INTER </a:t>
            </a: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ET</a:t>
            </a:r>
            <a:r>
              <a:rPr sz="2200" b="1" spc="-25" dirty="0">
                <a:solidFill>
                  <a:srgbClr val="00367B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INTRA</a:t>
            </a:r>
            <a:r>
              <a:rPr sz="2200" b="1" spc="-30" dirty="0">
                <a:solidFill>
                  <a:srgbClr val="00367B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00367B"/>
                </a:solidFill>
                <a:latin typeface="Arial"/>
                <a:cs typeface="Arial"/>
              </a:rPr>
              <a:t>ENTREPRISE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3325" cy="7407275"/>
            <a:chOff x="0" y="0"/>
            <a:chExt cx="7553325" cy="74072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3325" cy="417060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289303"/>
              <a:ext cx="7553325" cy="5981700"/>
            </a:xfrm>
            <a:custGeom>
              <a:avLst/>
              <a:gdLst/>
              <a:ahLst/>
              <a:cxnLst/>
              <a:rect l="l" t="t" r="r" b="b"/>
              <a:pathLst>
                <a:path w="7553325" h="5981700">
                  <a:moveTo>
                    <a:pt x="7553325" y="0"/>
                  </a:moveTo>
                  <a:lnTo>
                    <a:pt x="4109313" y="0"/>
                  </a:lnTo>
                  <a:lnTo>
                    <a:pt x="3774922" y="0"/>
                  </a:lnTo>
                  <a:lnTo>
                    <a:pt x="3440455" y="0"/>
                  </a:lnTo>
                  <a:lnTo>
                    <a:pt x="3385401" y="12700"/>
                  </a:lnTo>
                  <a:lnTo>
                    <a:pt x="3275901" y="12700"/>
                  </a:lnTo>
                  <a:lnTo>
                    <a:pt x="3221469" y="25400"/>
                  </a:lnTo>
                  <a:lnTo>
                    <a:pt x="3167253" y="25400"/>
                  </a:lnTo>
                  <a:lnTo>
                    <a:pt x="3113278" y="38100"/>
                  </a:lnTo>
                  <a:lnTo>
                    <a:pt x="3059519" y="38100"/>
                  </a:lnTo>
                  <a:lnTo>
                    <a:pt x="3005988" y="50800"/>
                  </a:lnTo>
                  <a:lnTo>
                    <a:pt x="2952699" y="50800"/>
                  </a:lnTo>
                  <a:lnTo>
                    <a:pt x="2899651" y="63500"/>
                  </a:lnTo>
                  <a:lnTo>
                    <a:pt x="2846857" y="63500"/>
                  </a:lnTo>
                  <a:lnTo>
                    <a:pt x="2689974" y="101600"/>
                  </a:lnTo>
                  <a:lnTo>
                    <a:pt x="2638209" y="101600"/>
                  </a:lnTo>
                  <a:lnTo>
                    <a:pt x="2087473" y="241300"/>
                  </a:lnTo>
                  <a:lnTo>
                    <a:pt x="2039226" y="266700"/>
                  </a:lnTo>
                  <a:lnTo>
                    <a:pt x="1943709" y="292100"/>
                  </a:lnTo>
                  <a:lnTo>
                    <a:pt x="1896440" y="317500"/>
                  </a:lnTo>
                  <a:lnTo>
                    <a:pt x="1802930" y="342900"/>
                  </a:lnTo>
                  <a:lnTo>
                    <a:pt x="1756689" y="368300"/>
                  </a:lnTo>
                  <a:lnTo>
                    <a:pt x="1710804" y="381000"/>
                  </a:lnTo>
                  <a:lnTo>
                    <a:pt x="1665262" y="406400"/>
                  </a:lnTo>
                  <a:lnTo>
                    <a:pt x="1620088" y="419100"/>
                  </a:lnTo>
                  <a:lnTo>
                    <a:pt x="1575269" y="444500"/>
                  </a:lnTo>
                  <a:lnTo>
                    <a:pt x="1530832" y="457200"/>
                  </a:lnTo>
                  <a:lnTo>
                    <a:pt x="1486750" y="482600"/>
                  </a:lnTo>
                  <a:lnTo>
                    <a:pt x="1443062" y="495300"/>
                  </a:lnTo>
                  <a:lnTo>
                    <a:pt x="1356817" y="546100"/>
                  </a:lnTo>
                  <a:lnTo>
                    <a:pt x="1314284" y="558800"/>
                  </a:lnTo>
                  <a:lnTo>
                    <a:pt x="1189062" y="635000"/>
                  </a:lnTo>
                  <a:lnTo>
                    <a:pt x="1148143" y="647700"/>
                  </a:lnTo>
                  <a:lnTo>
                    <a:pt x="1067523" y="698500"/>
                  </a:lnTo>
                  <a:lnTo>
                    <a:pt x="988606" y="749300"/>
                  </a:lnTo>
                  <a:lnTo>
                    <a:pt x="911402" y="800100"/>
                  </a:lnTo>
                  <a:lnTo>
                    <a:pt x="835964" y="850900"/>
                  </a:lnTo>
                  <a:lnTo>
                    <a:pt x="762330" y="901700"/>
                  </a:lnTo>
                  <a:lnTo>
                    <a:pt x="690524" y="952500"/>
                  </a:lnTo>
                  <a:lnTo>
                    <a:pt x="620598" y="1003300"/>
                  </a:lnTo>
                  <a:lnTo>
                    <a:pt x="586346" y="1041400"/>
                  </a:lnTo>
                  <a:lnTo>
                    <a:pt x="552564" y="1066800"/>
                  </a:lnTo>
                  <a:lnTo>
                    <a:pt x="519277" y="1092200"/>
                  </a:lnTo>
                  <a:lnTo>
                    <a:pt x="486486" y="1117600"/>
                  </a:lnTo>
                  <a:lnTo>
                    <a:pt x="454177" y="1155700"/>
                  </a:lnTo>
                  <a:lnTo>
                    <a:pt x="422376" y="1181100"/>
                  </a:lnTo>
                  <a:lnTo>
                    <a:pt x="391071" y="1206500"/>
                  </a:lnTo>
                  <a:lnTo>
                    <a:pt x="360273" y="1244600"/>
                  </a:lnTo>
                  <a:lnTo>
                    <a:pt x="329996" y="1270000"/>
                  </a:lnTo>
                  <a:lnTo>
                    <a:pt x="300240" y="1295400"/>
                  </a:lnTo>
                  <a:lnTo>
                    <a:pt x="270992" y="1333500"/>
                  </a:lnTo>
                  <a:lnTo>
                    <a:pt x="242277" y="1358900"/>
                  </a:lnTo>
                  <a:lnTo>
                    <a:pt x="214096" y="1397000"/>
                  </a:lnTo>
                  <a:lnTo>
                    <a:pt x="186448" y="1422400"/>
                  </a:lnTo>
                  <a:lnTo>
                    <a:pt x="159334" y="1460500"/>
                  </a:lnTo>
                  <a:lnTo>
                    <a:pt x="132765" y="1485900"/>
                  </a:lnTo>
                  <a:lnTo>
                    <a:pt x="106756" y="1524000"/>
                  </a:lnTo>
                  <a:lnTo>
                    <a:pt x="81292" y="1549400"/>
                  </a:lnTo>
                  <a:lnTo>
                    <a:pt x="56388" y="1587500"/>
                  </a:lnTo>
                  <a:lnTo>
                    <a:pt x="32042" y="1625600"/>
                  </a:lnTo>
                  <a:lnTo>
                    <a:pt x="8267" y="1651000"/>
                  </a:lnTo>
                  <a:lnTo>
                    <a:pt x="0" y="1663700"/>
                  </a:lnTo>
                  <a:lnTo>
                    <a:pt x="0" y="4305300"/>
                  </a:lnTo>
                  <a:lnTo>
                    <a:pt x="8267" y="4318000"/>
                  </a:lnTo>
                  <a:lnTo>
                    <a:pt x="32042" y="4356100"/>
                  </a:lnTo>
                  <a:lnTo>
                    <a:pt x="56388" y="4381500"/>
                  </a:lnTo>
                  <a:lnTo>
                    <a:pt x="81292" y="4419600"/>
                  </a:lnTo>
                  <a:lnTo>
                    <a:pt x="106756" y="4445000"/>
                  </a:lnTo>
                  <a:lnTo>
                    <a:pt x="132765" y="4483100"/>
                  </a:lnTo>
                  <a:lnTo>
                    <a:pt x="159334" y="4508500"/>
                  </a:lnTo>
                  <a:lnTo>
                    <a:pt x="186448" y="4546600"/>
                  </a:lnTo>
                  <a:lnTo>
                    <a:pt x="214096" y="4572000"/>
                  </a:lnTo>
                  <a:lnTo>
                    <a:pt x="242277" y="4610100"/>
                  </a:lnTo>
                  <a:lnTo>
                    <a:pt x="270992" y="4635500"/>
                  </a:lnTo>
                  <a:lnTo>
                    <a:pt x="300240" y="4673600"/>
                  </a:lnTo>
                  <a:lnTo>
                    <a:pt x="329996" y="4699000"/>
                  </a:lnTo>
                  <a:lnTo>
                    <a:pt x="360273" y="4724400"/>
                  </a:lnTo>
                  <a:lnTo>
                    <a:pt x="391071" y="4762500"/>
                  </a:lnTo>
                  <a:lnTo>
                    <a:pt x="422376" y="4787900"/>
                  </a:lnTo>
                  <a:lnTo>
                    <a:pt x="454177" y="4813300"/>
                  </a:lnTo>
                  <a:lnTo>
                    <a:pt x="486486" y="4851400"/>
                  </a:lnTo>
                  <a:lnTo>
                    <a:pt x="519277" y="4876800"/>
                  </a:lnTo>
                  <a:lnTo>
                    <a:pt x="552564" y="4902200"/>
                  </a:lnTo>
                  <a:lnTo>
                    <a:pt x="586346" y="4940300"/>
                  </a:lnTo>
                  <a:lnTo>
                    <a:pt x="620598" y="4965700"/>
                  </a:lnTo>
                  <a:lnTo>
                    <a:pt x="690524" y="5016500"/>
                  </a:lnTo>
                  <a:lnTo>
                    <a:pt x="762330" y="5067300"/>
                  </a:lnTo>
                  <a:lnTo>
                    <a:pt x="835964" y="5118100"/>
                  </a:lnTo>
                  <a:lnTo>
                    <a:pt x="911402" y="5168900"/>
                  </a:lnTo>
                  <a:lnTo>
                    <a:pt x="988606" y="5219700"/>
                  </a:lnTo>
                  <a:lnTo>
                    <a:pt x="1067523" y="5270500"/>
                  </a:lnTo>
                  <a:lnTo>
                    <a:pt x="1189062" y="5346700"/>
                  </a:lnTo>
                  <a:lnTo>
                    <a:pt x="1230401" y="5359400"/>
                  </a:lnTo>
                  <a:lnTo>
                    <a:pt x="1356817" y="5435600"/>
                  </a:lnTo>
                  <a:lnTo>
                    <a:pt x="1399743" y="5448300"/>
                  </a:lnTo>
                  <a:lnTo>
                    <a:pt x="1486750" y="5499100"/>
                  </a:lnTo>
                  <a:lnTo>
                    <a:pt x="1530832" y="5511800"/>
                  </a:lnTo>
                  <a:lnTo>
                    <a:pt x="1575269" y="5537200"/>
                  </a:lnTo>
                  <a:lnTo>
                    <a:pt x="1620088" y="5549900"/>
                  </a:lnTo>
                  <a:lnTo>
                    <a:pt x="1665262" y="5575300"/>
                  </a:lnTo>
                  <a:lnTo>
                    <a:pt x="1710804" y="5588000"/>
                  </a:lnTo>
                  <a:lnTo>
                    <a:pt x="1756689" y="5613400"/>
                  </a:lnTo>
                  <a:lnTo>
                    <a:pt x="1849513" y="5638800"/>
                  </a:lnTo>
                  <a:lnTo>
                    <a:pt x="1896440" y="5664200"/>
                  </a:lnTo>
                  <a:lnTo>
                    <a:pt x="2039226" y="5702300"/>
                  </a:lnTo>
                  <a:lnTo>
                    <a:pt x="2087473" y="5727700"/>
                  </a:lnTo>
                  <a:lnTo>
                    <a:pt x="2689974" y="5880100"/>
                  </a:lnTo>
                  <a:lnTo>
                    <a:pt x="2742006" y="5880100"/>
                  </a:lnTo>
                  <a:lnTo>
                    <a:pt x="2846857" y="5905500"/>
                  </a:lnTo>
                  <a:lnTo>
                    <a:pt x="2899651" y="5905500"/>
                  </a:lnTo>
                  <a:lnTo>
                    <a:pt x="3005988" y="5930900"/>
                  </a:lnTo>
                  <a:lnTo>
                    <a:pt x="3059519" y="5930900"/>
                  </a:lnTo>
                  <a:lnTo>
                    <a:pt x="3113278" y="5943600"/>
                  </a:lnTo>
                  <a:lnTo>
                    <a:pt x="3167253" y="5943600"/>
                  </a:lnTo>
                  <a:lnTo>
                    <a:pt x="3221469" y="5956300"/>
                  </a:lnTo>
                  <a:lnTo>
                    <a:pt x="3330537" y="5956300"/>
                  </a:lnTo>
                  <a:lnTo>
                    <a:pt x="3385401" y="5969000"/>
                  </a:lnTo>
                  <a:lnTo>
                    <a:pt x="3606825" y="5969000"/>
                  </a:lnTo>
                  <a:lnTo>
                    <a:pt x="3662667" y="5981700"/>
                  </a:lnTo>
                  <a:lnTo>
                    <a:pt x="3887101" y="5981700"/>
                  </a:lnTo>
                  <a:lnTo>
                    <a:pt x="3942943" y="5969000"/>
                  </a:lnTo>
                  <a:lnTo>
                    <a:pt x="4164368" y="5969000"/>
                  </a:lnTo>
                  <a:lnTo>
                    <a:pt x="4219219" y="5956300"/>
                  </a:lnTo>
                  <a:lnTo>
                    <a:pt x="4328299" y="5956300"/>
                  </a:lnTo>
                  <a:lnTo>
                    <a:pt x="4382503" y="5943600"/>
                  </a:lnTo>
                  <a:lnTo>
                    <a:pt x="4436491" y="5943600"/>
                  </a:lnTo>
                  <a:lnTo>
                    <a:pt x="4490250" y="5930900"/>
                  </a:lnTo>
                  <a:lnTo>
                    <a:pt x="4543780" y="5930900"/>
                  </a:lnTo>
                  <a:lnTo>
                    <a:pt x="4650117" y="5905500"/>
                  </a:lnTo>
                  <a:lnTo>
                    <a:pt x="4702924" y="5905500"/>
                  </a:lnTo>
                  <a:lnTo>
                    <a:pt x="4807763" y="5880100"/>
                  </a:lnTo>
                  <a:lnTo>
                    <a:pt x="4859794" y="5880100"/>
                  </a:lnTo>
                  <a:lnTo>
                    <a:pt x="5462308" y="5727700"/>
                  </a:lnTo>
                  <a:lnTo>
                    <a:pt x="5510555" y="5702300"/>
                  </a:lnTo>
                  <a:lnTo>
                    <a:pt x="5653341" y="5664200"/>
                  </a:lnTo>
                  <a:lnTo>
                    <a:pt x="5700268" y="5638800"/>
                  </a:lnTo>
                  <a:lnTo>
                    <a:pt x="5793105" y="5613400"/>
                  </a:lnTo>
                  <a:lnTo>
                    <a:pt x="5838990" y="5588000"/>
                  </a:lnTo>
                  <a:lnTo>
                    <a:pt x="5884532" y="5575300"/>
                  </a:lnTo>
                  <a:lnTo>
                    <a:pt x="5929706" y="5549900"/>
                  </a:lnTo>
                  <a:lnTo>
                    <a:pt x="5974524" y="5537200"/>
                  </a:lnTo>
                  <a:lnTo>
                    <a:pt x="6018962" y="5511800"/>
                  </a:lnTo>
                  <a:lnTo>
                    <a:pt x="6063043" y="5499100"/>
                  </a:lnTo>
                  <a:lnTo>
                    <a:pt x="6150051" y="5448300"/>
                  </a:lnTo>
                  <a:lnTo>
                    <a:pt x="6192977" y="5435600"/>
                  </a:lnTo>
                  <a:lnTo>
                    <a:pt x="6319393" y="5359400"/>
                  </a:lnTo>
                  <a:lnTo>
                    <a:pt x="6360731" y="5346700"/>
                  </a:lnTo>
                  <a:lnTo>
                    <a:pt x="6482283" y="5270500"/>
                  </a:lnTo>
                  <a:lnTo>
                    <a:pt x="6561201" y="5219700"/>
                  </a:lnTo>
                  <a:lnTo>
                    <a:pt x="6638404" y="5168900"/>
                  </a:lnTo>
                  <a:lnTo>
                    <a:pt x="6713842" y="5118100"/>
                  </a:lnTo>
                  <a:lnTo>
                    <a:pt x="6787477" y="5067300"/>
                  </a:lnTo>
                  <a:lnTo>
                    <a:pt x="6859283" y="5016500"/>
                  </a:lnTo>
                  <a:lnTo>
                    <a:pt x="6929221" y="4965700"/>
                  </a:lnTo>
                  <a:lnTo>
                    <a:pt x="6963486" y="4940300"/>
                  </a:lnTo>
                  <a:lnTo>
                    <a:pt x="6997255" y="4902200"/>
                  </a:lnTo>
                  <a:lnTo>
                    <a:pt x="7030542" y="4876800"/>
                  </a:lnTo>
                  <a:lnTo>
                    <a:pt x="7063346" y="4851400"/>
                  </a:lnTo>
                  <a:lnTo>
                    <a:pt x="7095642" y="4813300"/>
                  </a:lnTo>
                  <a:lnTo>
                    <a:pt x="7127456" y="4787900"/>
                  </a:lnTo>
                  <a:lnTo>
                    <a:pt x="7158761" y="4762500"/>
                  </a:lnTo>
                  <a:lnTo>
                    <a:pt x="7189546" y="4724400"/>
                  </a:lnTo>
                  <a:lnTo>
                    <a:pt x="7219836" y="4699000"/>
                  </a:lnTo>
                  <a:lnTo>
                    <a:pt x="7249592" y="4673600"/>
                  </a:lnTo>
                  <a:lnTo>
                    <a:pt x="7278840" y="4635500"/>
                  </a:lnTo>
                  <a:lnTo>
                    <a:pt x="7307554" y="4610100"/>
                  </a:lnTo>
                  <a:lnTo>
                    <a:pt x="7335736" y="4572000"/>
                  </a:lnTo>
                  <a:lnTo>
                    <a:pt x="7363384" y="4546600"/>
                  </a:lnTo>
                  <a:lnTo>
                    <a:pt x="7390498" y="4508500"/>
                  </a:lnTo>
                  <a:lnTo>
                    <a:pt x="7417067" y="4483100"/>
                  </a:lnTo>
                  <a:lnTo>
                    <a:pt x="7443089" y="4445000"/>
                  </a:lnTo>
                  <a:lnTo>
                    <a:pt x="7468552" y="4419600"/>
                  </a:lnTo>
                  <a:lnTo>
                    <a:pt x="7493457" y="4381500"/>
                  </a:lnTo>
                  <a:lnTo>
                    <a:pt x="7517803" y="4356100"/>
                  </a:lnTo>
                  <a:lnTo>
                    <a:pt x="7541577" y="4318000"/>
                  </a:lnTo>
                  <a:lnTo>
                    <a:pt x="7553325" y="4305300"/>
                  </a:lnTo>
                  <a:lnTo>
                    <a:pt x="7553325" y="1676400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29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387195"/>
              <a:ext cx="7553325" cy="6019800"/>
            </a:xfrm>
            <a:custGeom>
              <a:avLst/>
              <a:gdLst/>
              <a:ahLst/>
              <a:cxnLst/>
              <a:rect l="l" t="t" r="r" b="b"/>
              <a:pathLst>
                <a:path w="7553325" h="6019800">
                  <a:moveTo>
                    <a:pt x="7553312" y="1790700"/>
                  </a:moveTo>
                  <a:lnTo>
                    <a:pt x="7540053" y="1765300"/>
                  </a:lnTo>
                  <a:lnTo>
                    <a:pt x="7517701" y="1727200"/>
                  </a:lnTo>
                  <a:lnTo>
                    <a:pt x="7494791" y="1701800"/>
                  </a:lnTo>
                  <a:lnTo>
                    <a:pt x="7471308" y="1663700"/>
                  </a:lnTo>
                  <a:lnTo>
                    <a:pt x="7447267" y="1625600"/>
                  </a:lnTo>
                  <a:lnTo>
                    <a:pt x="7422667" y="1600200"/>
                  </a:lnTo>
                  <a:lnTo>
                    <a:pt x="7397521" y="1562100"/>
                  </a:lnTo>
                  <a:lnTo>
                    <a:pt x="7371829" y="1524000"/>
                  </a:lnTo>
                  <a:lnTo>
                    <a:pt x="7345591" y="1498600"/>
                  </a:lnTo>
                  <a:lnTo>
                    <a:pt x="7318832" y="1460500"/>
                  </a:lnTo>
                  <a:lnTo>
                    <a:pt x="7291527" y="1435100"/>
                  </a:lnTo>
                  <a:lnTo>
                    <a:pt x="7263689" y="1397000"/>
                  </a:lnTo>
                  <a:lnTo>
                    <a:pt x="7235330" y="1371600"/>
                  </a:lnTo>
                  <a:lnTo>
                    <a:pt x="7206450" y="1333500"/>
                  </a:lnTo>
                  <a:lnTo>
                    <a:pt x="7177062" y="1308100"/>
                  </a:lnTo>
                  <a:lnTo>
                    <a:pt x="7147166" y="1270000"/>
                  </a:lnTo>
                  <a:lnTo>
                    <a:pt x="7116750" y="1244600"/>
                  </a:lnTo>
                  <a:lnTo>
                    <a:pt x="7085838" y="1206500"/>
                  </a:lnTo>
                  <a:lnTo>
                    <a:pt x="7054431" y="1181100"/>
                  </a:lnTo>
                  <a:lnTo>
                    <a:pt x="7022528" y="1155700"/>
                  </a:lnTo>
                  <a:lnTo>
                    <a:pt x="6990143" y="1117600"/>
                  </a:lnTo>
                  <a:lnTo>
                    <a:pt x="6957276" y="1092200"/>
                  </a:lnTo>
                  <a:lnTo>
                    <a:pt x="6923913" y="1066800"/>
                  </a:lnTo>
                  <a:lnTo>
                    <a:pt x="6890093" y="1041400"/>
                  </a:lnTo>
                  <a:lnTo>
                    <a:pt x="6855790" y="1003300"/>
                  </a:lnTo>
                  <a:lnTo>
                    <a:pt x="6821030" y="977900"/>
                  </a:lnTo>
                  <a:lnTo>
                    <a:pt x="6750113" y="927100"/>
                  </a:lnTo>
                  <a:lnTo>
                    <a:pt x="6677406" y="876300"/>
                  </a:lnTo>
                  <a:lnTo>
                    <a:pt x="6640373" y="838200"/>
                  </a:lnTo>
                  <a:lnTo>
                    <a:pt x="6602908" y="812800"/>
                  </a:lnTo>
                  <a:lnTo>
                    <a:pt x="6526670" y="762000"/>
                  </a:lnTo>
                  <a:lnTo>
                    <a:pt x="6448730" y="711200"/>
                  </a:lnTo>
                  <a:lnTo>
                    <a:pt x="6409131" y="698500"/>
                  </a:lnTo>
                  <a:lnTo>
                    <a:pt x="6328702" y="647700"/>
                  </a:lnTo>
                  <a:lnTo>
                    <a:pt x="6205055" y="571500"/>
                  </a:lnTo>
                  <a:lnTo>
                    <a:pt x="6163043" y="558800"/>
                  </a:lnTo>
                  <a:lnTo>
                    <a:pt x="6077877" y="508000"/>
                  </a:lnTo>
                  <a:lnTo>
                    <a:pt x="6034722" y="495300"/>
                  </a:lnTo>
                  <a:lnTo>
                    <a:pt x="5947321" y="444500"/>
                  </a:lnTo>
                  <a:lnTo>
                    <a:pt x="5903061" y="431800"/>
                  </a:lnTo>
                  <a:lnTo>
                    <a:pt x="5858446" y="406400"/>
                  </a:lnTo>
                  <a:lnTo>
                    <a:pt x="5813476" y="393700"/>
                  </a:lnTo>
                  <a:lnTo>
                    <a:pt x="5768162" y="368300"/>
                  </a:lnTo>
                  <a:lnTo>
                    <a:pt x="5676493" y="342900"/>
                  </a:lnTo>
                  <a:lnTo>
                    <a:pt x="5630151" y="317500"/>
                  </a:lnTo>
                  <a:lnTo>
                    <a:pt x="5536476" y="292100"/>
                  </a:lnTo>
                  <a:lnTo>
                    <a:pt x="5489143" y="266700"/>
                  </a:lnTo>
                  <a:lnTo>
                    <a:pt x="5345277" y="228600"/>
                  </a:lnTo>
                  <a:lnTo>
                    <a:pt x="5296700" y="203200"/>
                  </a:lnTo>
                  <a:lnTo>
                    <a:pt x="4948491" y="114300"/>
                  </a:lnTo>
                  <a:lnTo>
                    <a:pt x="4897628" y="114300"/>
                  </a:lnTo>
                  <a:lnTo>
                    <a:pt x="4743475" y="76200"/>
                  </a:lnTo>
                  <a:lnTo>
                    <a:pt x="4691583" y="76200"/>
                  </a:lnTo>
                  <a:lnTo>
                    <a:pt x="4587049" y="50800"/>
                  </a:lnTo>
                  <a:lnTo>
                    <a:pt x="4534433" y="50800"/>
                  </a:lnTo>
                  <a:lnTo>
                    <a:pt x="4481576" y="38100"/>
                  </a:lnTo>
                  <a:lnTo>
                    <a:pt x="4428477" y="38100"/>
                  </a:lnTo>
                  <a:lnTo>
                    <a:pt x="4375162" y="25400"/>
                  </a:lnTo>
                  <a:lnTo>
                    <a:pt x="4321632" y="25400"/>
                  </a:lnTo>
                  <a:lnTo>
                    <a:pt x="4267886" y="12700"/>
                  </a:lnTo>
                  <a:lnTo>
                    <a:pt x="4159745" y="12700"/>
                  </a:lnTo>
                  <a:lnTo>
                    <a:pt x="4105376" y="0"/>
                  </a:lnTo>
                  <a:lnTo>
                    <a:pt x="3444849" y="0"/>
                  </a:lnTo>
                  <a:lnTo>
                    <a:pt x="3390481" y="12700"/>
                  </a:lnTo>
                  <a:lnTo>
                    <a:pt x="3282340" y="12700"/>
                  </a:lnTo>
                  <a:lnTo>
                    <a:pt x="3228594" y="25400"/>
                  </a:lnTo>
                  <a:lnTo>
                    <a:pt x="3175050" y="25400"/>
                  </a:lnTo>
                  <a:lnTo>
                    <a:pt x="3121736" y="38100"/>
                  </a:lnTo>
                  <a:lnTo>
                    <a:pt x="3068650" y="38100"/>
                  </a:lnTo>
                  <a:lnTo>
                    <a:pt x="3015792" y="50800"/>
                  </a:lnTo>
                  <a:lnTo>
                    <a:pt x="2963164" y="50800"/>
                  </a:lnTo>
                  <a:lnTo>
                    <a:pt x="2858630" y="76200"/>
                  </a:lnTo>
                  <a:lnTo>
                    <a:pt x="2806738" y="76200"/>
                  </a:lnTo>
                  <a:lnTo>
                    <a:pt x="2652585" y="114300"/>
                  </a:lnTo>
                  <a:lnTo>
                    <a:pt x="2601722" y="114300"/>
                  </a:lnTo>
                  <a:lnTo>
                    <a:pt x="2253513" y="203200"/>
                  </a:lnTo>
                  <a:lnTo>
                    <a:pt x="2204936" y="228600"/>
                  </a:lnTo>
                  <a:lnTo>
                    <a:pt x="2061057" y="266700"/>
                  </a:lnTo>
                  <a:lnTo>
                    <a:pt x="2013737" y="292100"/>
                  </a:lnTo>
                  <a:lnTo>
                    <a:pt x="1920049" y="317500"/>
                  </a:lnTo>
                  <a:lnTo>
                    <a:pt x="1873707" y="342900"/>
                  </a:lnTo>
                  <a:lnTo>
                    <a:pt x="1782038" y="368300"/>
                  </a:lnTo>
                  <a:lnTo>
                    <a:pt x="1736725" y="393700"/>
                  </a:lnTo>
                  <a:lnTo>
                    <a:pt x="1691754" y="406400"/>
                  </a:lnTo>
                  <a:lnTo>
                    <a:pt x="1647139" y="431800"/>
                  </a:lnTo>
                  <a:lnTo>
                    <a:pt x="1602879" y="444500"/>
                  </a:lnTo>
                  <a:lnTo>
                    <a:pt x="1515465" y="495300"/>
                  </a:lnTo>
                  <a:lnTo>
                    <a:pt x="1472311" y="508000"/>
                  </a:lnTo>
                  <a:lnTo>
                    <a:pt x="1387144" y="558800"/>
                  </a:lnTo>
                  <a:lnTo>
                    <a:pt x="1345145" y="571500"/>
                  </a:lnTo>
                  <a:lnTo>
                    <a:pt x="1221473" y="647700"/>
                  </a:lnTo>
                  <a:lnTo>
                    <a:pt x="1141044" y="698500"/>
                  </a:lnTo>
                  <a:lnTo>
                    <a:pt x="1101445" y="711200"/>
                  </a:lnTo>
                  <a:lnTo>
                    <a:pt x="1023505" y="762000"/>
                  </a:lnTo>
                  <a:lnTo>
                    <a:pt x="947267" y="812800"/>
                  </a:lnTo>
                  <a:lnTo>
                    <a:pt x="909802" y="838200"/>
                  </a:lnTo>
                  <a:lnTo>
                    <a:pt x="872769" y="876300"/>
                  </a:lnTo>
                  <a:lnTo>
                    <a:pt x="800049" y="927100"/>
                  </a:lnTo>
                  <a:lnTo>
                    <a:pt x="729145" y="977900"/>
                  </a:lnTo>
                  <a:lnTo>
                    <a:pt x="694372" y="1003300"/>
                  </a:lnTo>
                  <a:lnTo>
                    <a:pt x="660082" y="1041400"/>
                  </a:lnTo>
                  <a:lnTo>
                    <a:pt x="626249" y="1066800"/>
                  </a:lnTo>
                  <a:lnTo>
                    <a:pt x="592899" y="1092200"/>
                  </a:lnTo>
                  <a:lnTo>
                    <a:pt x="560019" y="1117600"/>
                  </a:lnTo>
                  <a:lnTo>
                    <a:pt x="527634" y="1155700"/>
                  </a:lnTo>
                  <a:lnTo>
                    <a:pt x="495731" y="1181100"/>
                  </a:lnTo>
                  <a:lnTo>
                    <a:pt x="464324" y="1206500"/>
                  </a:lnTo>
                  <a:lnTo>
                    <a:pt x="433412" y="1244600"/>
                  </a:lnTo>
                  <a:lnTo>
                    <a:pt x="402996" y="1270000"/>
                  </a:lnTo>
                  <a:lnTo>
                    <a:pt x="373100" y="1308100"/>
                  </a:lnTo>
                  <a:lnTo>
                    <a:pt x="343700" y="1333500"/>
                  </a:lnTo>
                  <a:lnTo>
                    <a:pt x="314820" y="1371600"/>
                  </a:lnTo>
                  <a:lnTo>
                    <a:pt x="286461" y="1397000"/>
                  </a:lnTo>
                  <a:lnTo>
                    <a:pt x="258635" y="1435100"/>
                  </a:lnTo>
                  <a:lnTo>
                    <a:pt x="231330" y="1460500"/>
                  </a:lnTo>
                  <a:lnTo>
                    <a:pt x="204558" y="1498600"/>
                  </a:lnTo>
                  <a:lnTo>
                    <a:pt x="178320" y="1524000"/>
                  </a:lnTo>
                  <a:lnTo>
                    <a:pt x="152628" y="1562100"/>
                  </a:lnTo>
                  <a:lnTo>
                    <a:pt x="127482" y="1600200"/>
                  </a:lnTo>
                  <a:lnTo>
                    <a:pt x="102882" y="1625600"/>
                  </a:lnTo>
                  <a:lnTo>
                    <a:pt x="78841" y="1663700"/>
                  </a:lnTo>
                  <a:lnTo>
                    <a:pt x="55359" y="1701800"/>
                  </a:lnTo>
                  <a:lnTo>
                    <a:pt x="32448" y="1727200"/>
                  </a:lnTo>
                  <a:lnTo>
                    <a:pt x="10096" y="1765300"/>
                  </a:lnTo>
                  <a:lnTo>
                    <a:pt x="0" y="1778000"/>
                  </a:lnTo>
                  <a:lnTo>
                    <a:pt x="0" y="4343400"/>
                  </a:lnTo>
                  <a:lnTo>
                    <a:pt x="10096" y="4356100"/>
                  </a:lnTo>
                  <a:lnTo>
                    <a:pt x="32448" y="4394200"/>
                  </a:lnTo>
                  <a:lnTo>
                    <a:pt x="55359" y="4432300"/>
                  </a:lnTo>
                  <a:lnTo>
                    <a:pt x="78841" y="4457700"/>
                  </a:lnTo>
                  <a:lnTo>
                    <a:pt x="102882" y="4495800"/>
                  </a:lnTo>
                  <a:lnTo>
                    <a:pt x="127482" y="4533900"/>
                  </a:lnTo>
                  <a:lnTo>
                    <a:pt x="152628" y="4559300"/>
                  </a:lnTo>
                  <a:lnTo>
                    <a:pt x="178320" y="4597400"/>
                  </a:lnTo>
                  <a:lnTo>
                    <a:pt x="204558" y="4622800"/>
                  </a:lnTo>
                  <a:lnTo>
                    <a:pt x="231330" y="4660900"/>
                  </a:lnTo>
                  <a:lnTo>
                    <a:pt x="258635" y="4699000"/>
                  </a:lnTo>
                  <a:lnTo>
                    <a:pt x="286461" y="4724400"/>
                  </a:lnTo>
                  <a:lnTo>
                    <a:pt x="314820" y="4762500"/>
                  </a:lnTo>
                  <a:lnTo>
                    <a:pt x="343700" y="4787900"/>
                  </a:lnTo>
                  <a:lnTo>
                    <a:pt x="373100" y="4826000"/>
                  </a:lnTo>
                  <a:lnTo>
                    <a:pt x="402996" y="4851400"/>
                  </a:lnTo>
                  <a:lnTo>
                    <a:pt x="433412" y="4876800"/>
                  </a:lnTo>
                  <a:lnTo>
                    <a:pt x="464324" y="4914900"/>
                  </a:lnTo>
                  <a:lnTo>
                    <a:pt x="495731" y="4940300"/>
                  </a:lnTo>
                  <a:lnTo>
                    <a:pt x="527634" y="4978400"/>
                  </a:lnTo>
                  <a:lnTo>
                    <a:pt x="560019" y="5003800"/>
                  </a:lnTo>
                  <a:lnTo>
                    <a:pt x="592899" y="5029200"/>
                  </a:lnTo>
                  <a:lnTo>
                    <a:pt x="626249" y="5054600"/>
                  </a:lnTo>
                  <a:lnTo>
                    <a:pt x="660082" y="5092700"/>
                  </a:lnTo>
                  <a:lnTo>
                    <a:pt x="729145" y="5143500"/>
                  </a:lnTo>
                  <a:lnTo>
                    <a:pt x="800049" y="5194300"/>
                  </a:lnTo>
                  <a:lnTo>
                    <a:pt x="836193" y="5232400"/>
                  </a:lnTo>
                  <a:lnTo>
                    <a:pt x="909802" y="5283200"/>
                  </a:lnTo>
                  <a:lnTo>
                    <a:pt x="985177" y="5334000"/>
                  </a:lnTo>
                  <a:lnTo>
                    <a:pt x="1062266" y="5384800"/>
                  </a:lnTo>
                  <a:lnTo>
                    <a:pt x="1141044" y="5435600"/>
                  </a:lnTo>
                  <a:lnTo>
                    <a:pt x="1181061" y="5461000"/>
                  </a:lnTo>
                  <a:lnTo>
                    <a:pt x="1221473" y="5473700"/>
                  </a:lnTo>
                  <a:lnTo>
                    <a:pt x="1345145" y="5549900"/>
                  </a:lnTo>
                  <a:lnTo>
                    <a:pt x="1387144" y="5575300"/>
                  </a:lnTo>
                  <a:lnTo>
                    <a:pt x="1429537" y="5588000"/>
                  </a:lnTo>
                  <a:lnTo>
                    <a:pt x="1515465" y="5638800"/>
                  </a:lnTo>
                  <a:lnTo>
                    <a:pt x="1558988" y="5651500"/>
                  </a:lnTo>
                  <a:lnTo>
                    <a:pt x="1602879" y="5676900"/>
                  </a:lnTo>
                  <a:lnTo>
                    <a:pt x="1647139" y="5689600"/>
                  </a:lnTo>
                  <a:lnTo>
                    <a:pt x="1691754" y="5715000"/>
                  </a:lnTo>
                  <a:lnTo>
                    <a:pt x="1736725" y="5727700"/>
                  </a:lnTo>
                  <a:lnTo>
                    <a:pt x="1782038" y="5753100"/>
                  </a:lnTo>
                  <a:lnTo>
                    <a:pt x="1827707" y="5765800"/>
                  </a:lnTo>
                  <a:lnTo>
                    <a:pt x="1873707" y="5791200"/>
                  </a:lnTo>
                  <a:lnTo>
                    <a:pt x="1966722" y="5816600"/>
                  </a:lnTo>
                  <a:lnTo>
                    <a:pt x="2013737" y="5842000"/>
                  </a:lnTo>
                  <a:lnTo>
                    <a:pt x="2156663" y="5880100"/>
                  </a:lnTo>
                  <a:lnTo>
                    <a:pt x="2204936" y="5905500"/>
                  </a:lnTo>
                  <a:lnTo>
                    <a:pt x="2652585" y="6019800"/>
                  </a:lnTo>
                  <a:lnTo>
                    <a:pt x="4897628" y="6019800"/>
                  </a:lnTo>
                  <a:lnTo>
                    <a:pt x="5345277" y="5905500"/>
                  </a:lnTo>
                  <a:lnTo>
                    <a:pt x="5393537" y="5880100"/>
                  </a:lnTo>
                  <a:lnTo>
                    <a:pt x="5536476" y="5842000"/>
                  </a:lnTo>
                  <a:lnTo>
                    <a:pt x="5583479" y="5816600"/>
                  </a:lnTo>
                  <a:lnTo>
                    <a:pt x="5676493" y="5791200"/>
                  </a:lnTo>
                  <a:lnTo>
                    <a:pt x="5722493" y="5765800"/>
                  </a:lnTo>
                  <a:lnTo>
                    <a:pt x="5768162" y="5753100"/>
                  </a:lnTo>
                  <a:lnTo>
                    <a:pt x="5813476" y="5727700"/>
                  </a:lnTo>
                  <a:lnTo>
                    <a:pt x="5858446" y="5715000"/>
                  </a:lnTo>
                  <a:lnTo>
                    <a:pt x="5903061" y="5689600"/>
                  </a:lnTo>
                  <a:lnTo>
                    <a:pt x="5947321" y="5676900"/>
                  </a:lnTo>
                  <a:lnTo>
                    <a:pt x="5991212" y="5651500"/>
                  </a:lnTo>
                  <a:lnTo>
                    <a:pt x="6034722" y="5638800"/>
                  </a:lnTo>
                  <a:lnTo>
                    <a:pt x="6120650" y="5588000"/>
                  </a:lnTo>
                  <a:lnTo>
                    <a:pt x="6163043" y="5575300"/>
                  </a:lnTo>
                  <a:lnTo>
                    <a:pt x="6205055" y="5549900"/>
                  </a:lnTo>
                  <a:lnTo>
                    <a:pt x="6328702" y="5473700"/>
                  </a:lnTo>
                  <a:lnTo>
                    <a:pt x="6369126" y="5461000"/>
                  </a:lnTo>
                  <a:lnTo>
                    <a:pt x="6409131" y="5435600"/>
                  </a:lnTo>
                  <a:lnTo>
                    <a:pt x="6487909" y="5384800"/>
                  </a:lnTo>
                  <a:lnTo>
                    <a:pt x="6564998" y="5334000"/>
                  </a:lnTo>
                  <a:lnTo>
                    <a:pt x="6640373" y="5283200"/>
                  </a:lnTo>
                  <a:lnTo>
                    <a:pt x="6713982" y="5232400"/>
                  </a:lnTo>
                  <a:lnTo>
                    <a:pt x="6750113" y="5194300"/>
                  </a:lnTo>
                  <a:lnTo>
                    <a:pt x="6821030" y="5143500"/>
                  </a:lnTo>
                  <a:lnTo>
                    <a:pt x="6890093" y="5092700"/>
                  </a:lnTo>
                  <a:lnTo>
                    <a:pt x="6923913" y="5054600"/>
                  </a:lnTo>
                  <a:lnTo>
                    <a:pt x="6957276" y="5029200"/>
                  </a:lnTo>
                  <a:lnTo>
                    <a:pt x="6990143" y="5003800"/>
                  </a:lnTo>
                  <a:lnTo>
                    <a:pt x="7022528" y="4978400"/>
                  </a:lnTo>
                  <a:lnTo>
                    <a:pt x="7054431" y="4940300"/>
                  </a:lnTo>
                  <a:lnTo>
                    <a:pt x="7085838" y="4914900"/>
                  </a:lnTo>
                  <a:lnTo>
                    <a:pt x="7116750" y="4876800"/>
                  </a:lnTo>
                  <a:lnTo>
                    <a:pt x="7147166" y="4851400"/>
                  </a:lnTo>
                  <a:lnTo>
                    <a:pt x="7177062" y="4826000"/>
                  </a:lnTo>
                  <a:lnTo>
                    <a:pt x="7206450" y="4787900"/>
                  </a:lnTo>
                  <a:lnTo>
                    <a:pt x="7235330" y="4762500"/>
                  </a:lnTo>
                  <a:lnTo>
                    <a:pt x="7263689" y="4724400"/>
                  </a:lnTo>
                  <a:lnTo>
                    <a:pt x="7291527" y="4699000"/>
                  </a:lnTo>
                  <a:lnTo>
                    <a:pt x="7318832" y="4660900"/>
                  </a:lnTo>
                  <a:lnTo>
                    <a:pt x="7345591" y="4622800"/>
                  </a:lnTo>
                  <a:lnTo>
                    <a:pt x="7371829" y="4597400"/>
                  </a:lnTo>
                  <a:lnTo>
                    <a:pt x="7397521" y="4559300"/>
                  </a:lnTo>
                  <a:lnTo>
                    <a:pt x="7422667" y="4533900"/>
                  </a:lnTo>
                  <a:lnTo>
                    <a:pt x="7447267" y="4495800"/>
                  </a:lnTo>
                  <a:lnTo>
                    <a:pt x="7471308" y="4457700"/>
                  </a:lnTo>
                  <a:lnTo>
                    <a:pt x="7494791" y="4432300"/>
                  </a:lnTo>
                  <a:lnTo>
                    <a:pt x="7517701" y="4394200"/>
                  </a:lnTo>
                  <a:lnTo>
                    <a:pt x="7540053" y="4356100"/>
                  </a:lnTo>
                  <a:lnTo>
                    <a:pt x="7553312" y="4343400"/>
                  </a:lnTo>
                  <a:lnTo>
                    <a:pt x="7553312" y="17907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3444188"/>
              <a:ext cx="7553325" cy="9525"/>
            </a:xfrm>
            <a:custGeom>
              <a:avLst/>
              <a:gdLst/>
              <a:ahLst/>
              <a:cxnLst/>
              <a:rect l="l" t="t" r="r" b="b"/>
              <a:pathLst>
                <a:path w="7553325" h="9525">
                  <a:moveTo>
                    <a:pt x="7553325" y="0"/>
                  </a:moveTo>
                  <a:lnTo>
                    <a:pt x="0" y="0"/>
                  </a:lnTo>
                  <a:lnTo>
                    <a:pt x="0" y="9517"/>
                  </a:lnTo>
                  <a:lnTo>
                    <a:pt x="7553325" y="9517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0000">
                <a:alpha val="168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23924" y="3637240"/>
              <a:ext cx="495934" cy="2977515"/>
            </a:xfrm>
            <a:custGeom>
              <a:avLst/>
              <a:gdLst/>
              <a:ahLst/>
              <a:cxnLst/>
              <a:rect l="l" t="t" r="r" b="b"/>
              <a:pathLst>
                <a:path w="495934" h="2977515">
                  <a:moveTo>
                    <a:pt x="247738" y="0"/>
                  </a:moveTo>
                  <a:lnTo>
                    <a:pt x="197764" y="5219"/>
                  </a:lnTo>
                  <a:lnTo>
                    <a:pt x="151230" y="19773"/>
                  </a:lnTo>
                  <a:lnTo>
                    <a:pt x="109143" y="42684"/>
                  </a:lnTo>
                  <a:lnTo>
                    <a:pt x="72490" y="72948"/>
                  </a:lnTo>
                  <a:lnTo>
                    <a:pt x="42264" y="109588"/>
                  </a:lnTo>
                  <a:lnTo>
                    <a:pt x="19443" y="151599"/>
                  </a:lnTo>
                  <a:lnTo>
                    <a:pt x="5028" y="197980"/>
                  </a:lnTo>
                  <a:lnTo>
                    <a:pt x="0" y="247764"/>
                  </a:lnTo>
                  <a:lnTo>
                    <a:pt x="5028" y="297548"/>
                  </a:lnTo>
                  <a:lnTo>
                    <a:pt x="19443" y="343928"/>
                  </a:lnTo>
                  <a:lnTo>
                    <a:pt x="42264" y="385927"/>
                  </a:lnTo>
                  <a:lnTo>
                    <a:pt x="72490" y="422541"/>
                  </a:lnTo>
                  <a:lnTo>
                    <a:pt x="109143" y="452805"/>
                  </a:lnTo>
                  <a:lnTo>
                    <a:pt x="151230" y="475716"/>
                  </a:lnTo>
                  <a:lnTo>
                    <a:pt x="197764" y="490283"/>
                  </a:lnTo>
                  <a:lnTo>
                    <a:pt x="238136" y="494525"/>
                  </a:lnTo>
                  <a:lnTo>
                    <a:pt x="225552" y="2977324"/>
                  </a:lnTo>
                  <a:lnTo>
                    <a:pt x="244602" y="2977426"/>
                  </a:lnTo>
                  <a:lnTo>
                    <a:pt x="257186" y="494538"/>
                  </a:lnTo>
                  <a:lnTo>
                    <a:pt x="297713" y="490283"/>
                  </a:lnTo>
                  <a:lnTo>
                    <a:pt x="344245" y="475716"/>
                  </a:lnTo>
                  <a:lnTo>
                    <a:pt x="386334" y="452805"/>
                  </a:lnTo>
                  <a:lnTo>
                    <a:pt x="422985" y="422541"/>
                  </a:lnTo>
                  <a:lnTo>
                    <a:pt x="453211" y="385927"/>
                  </a:lnTo>
                  <a:lnTo>
                    <a:pt x="476033" y="343928"/>
                  </a:lnTo>
                  <a:lnTo>
                    <a:pt x="490447" y="297548"/>
                  </a:lnTo>
                  <a:lnTo>
                    <a:pt x="495477" y="247764"/>
                  </a:lnTo>
                  <a:lnTo>
                    <a:pt x="490447" y="197980"/>
                  </a:lnTo>
                  <a:lnTo>
                    <a:pt x="476033" y="151599"/>
                  </a:lnTo>
                  <a:lnTo>
                    <a:pt x="453211" y="109588"/>
                  </a:lnTo>
                  <a:lnTo>
                    <a:pt x="422985" y="72948"/>
                  </a:lnTo>
                  <a:lnTo>
                    <a:pt x="386334" y="42684"/>
                  </a:lnTo>
                  <a:lnTo>
                    <a:pt x="344245" y="19773"/>
                  </a:lnTo>
                  <a:lnTo>
                    <a:pt x="297713" y="5219"/>
                  </a:lnTo>
                  <a:lnTo>
                    <a:pt x="247738" y="0"/>
                  </a:lnTo>
                  <a:close/>
                </a:path>
              </a:pathLst>
            </a:custGeom>
            <a:solidFill>
              <a:srgbClr val="E36B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48957" y="3466083"/>
            <a:ext cx="35636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MIEUX</a:t>
            </a:r>
            <a:r>
              <a:rPr sz="16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GÉRER</a:t>
            </a:r>
            <a:r>
              <a:rPr sz="1600" spc="-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ET</a:t>
            </a:r>
            <a:r>
              <a:rPr sz="1600" spc="-6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MIEUX</a:t>
            </a:r>
            <a:r>
              <a:rPr sz="16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VIVRE</a:t>
            </a:r>
            <a:r>
              <a:rPr sz="16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25" dirty="0">
                <a:solidFill>
                  <a:srgbClr val="376092"/>
                </a:solidFill>
                <a:latin typeface="Arial MT"/>
                <a:cs typeface="Arial MT"/>
              </a:rPr>
              <a:t>LES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INCIVILITÉS</a:t>
            </a:r>
            <a:r>
              <a:rPr sz="1600" spc="39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CLIENTS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38162" y="4267707"/>
            <a:ext cx="3855085" cy="659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000"/>
              </a:lnSpc>
              <a:spcBef>
                <a:spcPts val="100"/>
              </a:spcBef>
            </a:pP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FAIRE</a:t>
            </a:r>
            <a:r>
              <a:rPr sz="1600" spc="-5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DE</a:t>
            </a:r>
            <a:r>
              <a:rPr sz="1600" spc="-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LA</a:t>
            </a:r>
            <a:r>
              <a:rPr sz="1600" spc="-11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VENTE</a:t>
            </a:r>
            <a:r>
              <a:rPr sz="1600" spc="-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UNE</a:t>
            </a:r>
            <a:r>
              <a:rPr sz="1600" spc="-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RELATION</a:t>
            </a:r>
            <a:r>
              <a:rPr sz="1600" spc="-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25" dirty="0">
                <a:solidFill>
                  <a:srgbClr val="376092"/>
                </a:solidFill>
                <a:latin typeface="Arial MT"/>
                <a:cs typeface="Arial MT"/>
              </a:rPr>
              <a:t>DE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SERVICE</a:t>
            </a:r>
            <a:r>
              <a:rPr sz="1600" spc="38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RÉUSSIE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5284" y="3760723"/>
            <a:ext cx="314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M10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3933" y="4382719"/>
            <a:ext cx="495934" cy="495934"/>
          </a:xfrm>
          <a:custGeom>
            <a:avLst/>
            <a:gdLst/>
            <a:ahLst/>
            <a:cxnLst/>
            <a:rect l="l" t="t" r="r" b="b"/>
            <a:pathLst>
              <a:path w="495934" h="495935">
                <a:moveTo>
                  <a:pt x="247735" y="0"/>
                </a:moveTo>
                <a:lnTo>
                  <a:pt x="197757" y="5213"/>
                </a:lnTo>
                <a:lnTo>
                  <a:pt x="151230" y="19771"/>
                </a:lnTo>
                <a:lnTo>
                  <a:pt x="109145" y="42680"/>
                </a:lnTo>
                <a:lnTo>
                  <a:pt x="72492" y="72947"/>
                </a:lnTo>
                <a:lnTo>
                  <a:pt x="42262" y="109581"/>
                </a:lnTo>
                <a:lnTo>
                  <a:pt x="19443" y="151589"/>
                </a:lnTo>
                <a:lnTo>
                  <a:pt x="5025" y="197980"/>
                </a:lnTo>
                <a:lnTo>
                  <a:pt x="0" y="247760"/>
                </a:lnTo>
                <a:lnTo>
                  <a:pt x="5025" y="297539"/>
                </a:lnTo>
                <a:lnTo>
                  <a:pt x="19443" y="343919"/>
                </a:lnTo>
                <a:lnTo>
                  <a:pt x="42262" y="385917"/>
                </a:lnTo>
                <a:lnTo>
                  <a:pt x="72492" y="422540"/>
                </a:lnTo>
                <a:lnTo>
                  <a:pt x="109145" y="452801"/>
                </a:lnTo>
                <a:lnTo>
                  <a:pt x="151230" y="475711"/>
                </a:lnTo>
                <a:lnTo>
                  <a:pt x="197757" y="490282"/>
                </a:lnTo>
                <a:lnTo>
                  <a:pt x="247735" y="495523"/>
                </a:lnTo>
                <a:lnTo>
                  <a:pt x="297715" y="490282"/>
                </a:lnTo>
                <a:lnTo>
                  <a:pt x="344242" y="475711"/>
                </a:lnTo>
                <a:lnTo>
                  <a:pt x="386325" y="452801"/>
                </a:lnTo>
                <a:lnTo>
                  <a:pt x="422978" y="422540"/>
                </a:lnTo>
                <a:lnTo>
                  <a:pt x="453210" y="385917"/>
                </a:lnTo>
                <a:lnTo>
                  <a:pt x="476029" y="343919"/>
                </a:lnTo>
                <a:lnTo>
                  <a:pt x="490446" y="297539"/>
                </a:lnTo>
                <a:lnTo>
                  <a:pt x="495472" y="247760"/>
                </a:lnTo>
                <a:lnTo>
                  <a:pt x="490446" y="197980"/>
                </a:lnTo>
                <a:lnTo>
                  <a:pt x="476029" y="151589"/>
                </a:lnTo>
                <a:lnTo>
                  <a:pt x="453210" y="109581"/>
                </a:lnTo>
                <a:lnTo>
                  <a:pt x="422978" y="72947"/>
                </a:lnTo>
                <a:lnTo>
                  <a:pt x="386325" y="42680"/>
                </a:lnTo>
                <a:lnTo>
                  <a:pt x="344242" y="19771"/>
                </a:lnTo>
                <a:lnTo>
                  <a:pt x="297715" y="5213"/>
                </a:lnTo>
                <a:lnTo>
                  <a:pt x="247735" y="0"/>
                </a:lnTo>
                <a:close/>
              </a:path>
            </a:pathLst>
          </a:custGeom>
          <a:solidFill>
            <a:srgbClr val="E36B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15284" y="4504435"/>
            <a:ext cx="3035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5" dirty="0">
                <a:solidFill>
                  <a:srgbClr val="FFFFFF"/>
                </a:solidFill>
                <a:latin typeface="Arial MT"/>
                <a:cs typeface="Arial MT"/>
              </a:rPr>
              <a:t>M11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6356" y="5128170"/>
            <a:ext cx="503555" cy="1243965"/>
          </a:xfrm>
          <a:custGeom>
            <a:avLst/>
            <a:gdLst/>
            <a:ahLst/>
            <a:cxnLst/>
            <a:rect l="l" t="t" r="r" b="b"/>
            <a:pathLst>
              <a:path w="503555" h="1243964">
                <a:moveTo>
                  <a:pt x="495477" y="995807"/>
                </a:moveTo>
                <a:lnTo>
                  <a:pt x="490448" y="946023"/>
                </a:lnTo>
                <a:lnTo>
                  <a:pt x="476034" y="899629"/>
                </a:lnTo>
                <a:lnTo>
                  <a:pt x="453212" y="857618"/>
                </a:lnTo>
                <a:lnTo>
                  <a:pt x="422973" y="820991"/>
                </a:lnTo>
                <a:lnTo>
                  <a:pt x="386321" y="790727"/>
                </a:lnTo>
                <a:lnTo>
                  <a:pt x="344246" y="767816"/>
                </a:lnTo>
                <a:lnTo>
                  <a:pt x="297713" y="753262"/>
                </a:lnTo>
                <a:lnTo>
                  <a:pt x="247738" y="748042"/>
                </a:lnTo>
                <a:lnTo>
                  <a:pt x="197751" y="753262"/>
                </a:lnTo>
                <a:lnTo>
                  <a:pt x="151231" y="767816"/>
                </a:lnTo>
                <a:lnTo>
                  <a:pt x="109143" y="790727"/>
                </a:lnTo>
                <a:lnTo>
                  <a:pt x="72491" y="820991"/>
                </a:lnTo>
                <a:lnTo>
                  <a:pt x="42265" y="857618"/>
                </a:lnTo>
                <a:lnTo>
                  <a:pt x="19443" y="899629"/>
                </a:lnTo>
                <a:lnTo>
                  <a:pt x="5029" y="946023"/>
                </a:lnTo>
                <a:lnTo>
                  <a:pt x="0" y="995807"/>
                </a:lnTo>
                <a:lnTo>
                  <a:pt x="5029" y="1045578"/>
                </a:lnTo>
                <a:lnTo>
                  <a:pt x="19443" y="1091958"/>
                </a:lnTo>
                <a:lnTo>
                  <a:pt x="42265" y="1133957"/>
                </a:lnTo>
                <a:lnTo>
                  <a:pt x="72491" y="1170584"/>
                </a:lnTo>
                <a:lnTo>
                  <a:pt x="109143" y="1200848"/>
                </a:lnTo>
                <a:lnTo>
                  <a:pt x="151231" y="1223759"/>
                </a:lnTo>
                <a:lnTo>
                  <a:pt x="197751" y="1238326"/>
                </a:lnTo>
                <a:lnTo>
                  <a:pt x="247738" y="1243571"/>
                </a:lnTo>
                <a:lnTo>
                  <a:pt x="297713" y="1238326"/>
                </a:lnTo>
                <a:lnTo>
                  <a:pt x="344246" y="1223759"/>
                </a:lnTo>
                <a:lnTo>
                  <a:pt x="386321" y="1200848"/>
                </a:lnTo>
                <a:lnTo>
                  <a:pt x="422973" y="1170584"/>
                </a:lnTo>
                <a:lnTo>
                  <a:pt x="453212" y="1133957"/>
                </a:lnTo>
                <a:lnTo>
                  <a:pt x="476034" y="1091958"/>
                </a:lnTo>
                <a:lnTo>
                  <a:pt x="490448" y="1045578"/>
                </a:lnTo>
                <a:lnTo>
                  <a:pt x="495477" y="995807"/>
                </a:lnTo>
                <a:close/>
              </a:path>
              <a:path w="503555" h="1243964">
                <a:moveTo>
                  <a:pt x="503047" y="247764"/>
                </a:moveTo>
                <a:lnTo>
                  <a:pt x="498017" y="197980"/>
                </a:lnTo>
                <a:lnTo>
                  <a:pt x="483603" y="151587"/>
                </a:lnTo>
                <a:lnTo>
                  <a:pt x="460781" y="109588"/>
                </a:lnTo>
                <a:lnTo>
                  <a:pt x="430555" y="72948"/>
                </a:lnTo>
                <a:lnTo>
                  <a:pt x="393903" y="42684"/>
                </a:lnTo>
                <a:lnTo>
                  <a:pt x="351815" y="19773"/>
                </a:lnTo>
                <a:lnTo>
                  <a:pt x="305282" y="5219"/>
                </a:lnTo>
                <a:lnTo>
                  <a:pt x="255308" y="0"/>
                </a:lnTo>
                <a:lnTo>
                  <a:pt x="205333" y="5219"/>
                </a:lnTo>
                <a:lnTo>
                  <a:pt x="158800" y="19773"/>
                </a:lnTo>
                <a:lnTo>
                  <a:pt x="116713" y="42684"/>
                </a:lnTo>
                <a:lnTo>
                  <a:pt x="80060" y="72948"/>
                </a:lnTo>
                <a:lnTo>
                  <a:pt x="49834" y="109588"/>
                </a:lnTo>
                <a:lnTo>
                  <a:pt x="27012" y="151587"/>
                </a:lnTo>
                <a:lnTo>
                  <a:pt x="12598" y="197980"/>
                </a:lnTo>
                <a:lnTo>
                  <a:pt x="7569" y="247764"/>
                </a:lnTo>
                <a:lnTo>
                  <a:pt x="12598" y="297548"/>
                </a:lnTo>
                <a:lnTo>
                  <a:pt x="27012" y="343928"/>
                </a:lnTo>
                <a:lnTo>
                  <a:pt x="49834" y="385914"/>
                </a:lnTo>
                <a:lnTo>
                  <a:pt x="80060" y="422541"/>
                </a:lnTo>
                <a:lnTo>
                  <a:pt x="116713" y="452805"/>
                </a:lnTo>
                <a:lnTo>
                  <a:pt x="158800" y="475716"/>
                </a:lnTo>
                <a:lnTo>
                  <a:pt x="205333" y="490283"/>
                </a:lnTo>
                <a:lnTo>
                  <a:pt x="255308" y="495528"/>
                </a:lnTo>
                <a:lnTo>
                  <a:pt x="305282" y="490283"/>
                </a:lnTo>
                <a:lnTo>
                  <a:pt x="351815" y="475716"/>
                </a:lnTo>
                <a:lnTo>
                  <a:pt x="393903" y="452805"/>
                </a:lnTo>
                <a:lnTo>
                  <a:pt x="430555" y="422541"/>
                </a:lnTo>
                <a:lnTo>
                  <a:pt x="460781" y="385914"/>
                </a:lnTo>
                <a:lnTo>
                  <a:pt x="483603" y="343928"/>
                </a:lnTo>
                <a:lnTo>
                  <a:pt x="498017" y="297548"/>
                </a:lnTo>
                <a:lnTo>
                  <a:pt x="503047" y="247764"/>
                </a:lnTo>
                <a:close/>
              </a:path>
            </a:pathLst>
          </a:custGeom>
          <a:solidFill>
            <a:srgbClr val="E36B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07710" y="5997955"/>
            <a:ext cx="314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M13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8788" y="6624186"/>
            <a:ext cx="495934" cy="495934"/>
          </a:xfrm>
          <a:custGeom>
            <a:avLst/>
            <a:gdLst/>
            <a:ahLst/>
            <a:cxnLst/>
            <a:rect l="l" t="t" r="r" b="b"/>
            <a:pathLst>
              <a:path w="495934" h="495934">
                <a:moveTo>
                  <a:pt x="247735" y="0"/>
                </a:moveTo>
                <a:lnTo>
                  <a:pt x="197757" y="5214"/>
                </a:lnTo>
                <a:lnTo>
                  <a:pt x="151230" y="19772"/>
                </a:lnTo>
                <a:lnTo>
                  <a:pt x="109145" y="42680"/>
                </a:lnTo>
                <a:lnTo>
                  <a:pt x="72492" y="72948"/>
                </a:lnTo>
                <a:lnTo>
                  <a:pt x="42262" y="109581"/>
                </a:lnTo>
                <a:lnTo>
                  <a:pt x="19442" y="151591"/>
                </a:lnTo>
                <a:lnTo>
                  <a:pt x="5025" y="197981"/>
                </a:lnTo>
                <a:lnTo>
                  <a:pt x="0" y="247763"/>
                </a:lnTo>
                <a:lnTo>
                  <a:pt x="5025" y="297540"/>
                </a:lnTo>
                <a:lnTo>
                  <a:pt x="19442" y="343921"/>
                </a:lnTo>
                <a:lnTo>
                  <a:pt x="42262" y="385918"/>
                </a:lnTo>
                <a:lnTo>
                  <a:pt x="72492" y="422542"/>
                </a:lnTo>
                <a:lnTo>
                  <a:pt x="109145" y="452803"/>
                </a:lnTo>
                <a:lnTo>
                  <a:pt x="151230" y="475714"/>
                </a:lnTo>
                <a:lnTo>
                  <a:pt x="197757" y="490284"/>
                </a:lnTo>
                <a:lnTo>
                  <a:pt x="247735" y="495526"/>
                </a:lnTo>
                <a:lnTo>
                  <a:pt x="297714" y="490284"/>
                </a:lnTo>
                <a:lnTo>
                  <a:pt x="344242" y="475714"/>
                </a:lnTo>
                <a:lnTo>
                  <a:pt x="386325" y="452803"/>
                </a:lnTo>
                <a:lnTo>
                  <a:pt x="422978" y="422542"/>
                </a:lnTo>
                <a:lnTo>
                  <a:pt x="453209" y="385918"/>
                </a:lnTo>
                <a:lnTo>
                  <a:pt x="476029" y="343921"/>
                </a:lnTo>
                <a:lnTo>
                  <a:pt x="490446" y="297540"/>
                </a:lnTo>
                <a:lnTo>
                  <a:pt x="495472" y="247763"/>
                </a:lnTo>
                <a:lnTo>
                  <a:pt x="490446" y="197981"/>
                </a:lnTo>
                <a:lnTo>
                  <a:pt x="476029" y="151591"/>
                </a:lnTo>
                <a:lnTo>
                  <a:pt x="453209" y="109581"/>
                </a:lnTo>
                <a:lnTo>
                  <a:pt x="422978" y="72948"/>
                </a:lnTo>
                <a:lnTo>
                  <a:pt x="386325" y="42680"/>
                </a:lnTo>
                <a:lnTo>
                  <a:pt x="344242" y="19772"/>
                </a:lnTo>
                <a:lnTo>
                  <a:pt x="297714" y="5214"/>
                </a:lnTo>
                <a:lnTo>
                  <a:pt x="247735" y="0"/>
                </a:lnTo>
                <a:close/>
              </a:path>
            </a:pathLst>
          </a:custGeom>
          <a:solidFill>
            <a:srgbClr val="E36B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00139" y="6744715"/>
            <a:ext cx="314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M14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49320" y="5779516"/>
            <a:ext cx="4615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S’INSCRIRE</a:t>
            </a:r>
            <a:r>
              <a:rPr sz="16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DANS</a:t>
            </a:r>
            <a:r>
              <a:rPr sz="1600" spc="-2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UNE</a:t>
            </a:r>
            <a:r>
              <a:rPr sz="1600" spc="-2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RELATION</a:t>
            </a:r>
            <a:r>
              <a:rPr sz="16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DE</a:t>
            </a:r>
            <a:r>
              <a:rPr sz="1600" spc="-2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SERVICE ADOPTANT</a:t>
            </a:r>
            <a:r>
              <a:rPr sz="1600" spc="-10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PAR</a:t>
            </a:r>
            <a:r>
              <a:rPr sz="1600" spc="-5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LA</a:t>
            </a:r>
            <a:r>
              <a:rPr sz="1600" spc="-11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20" dirty="0">
                <a:solidFill>
                  <a:srgbClr val="376092"/>
                </a:solidFill>
                <a:latin typeface="Arial MT"/>
                <a:cs typeface="Arial MT"/>
              </a:rPr>
              <a:t>SATISFACTION</a:t>
            </a:r>
            <a:r>
              <a:rPr sz="1600" spc="-5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CLIENT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49121" y="6721347"/>
            <a:ext cx="53213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OPTIMISER</a:t>
            </a:r>
            <a:r>
              <a:rPr sz="16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SON</a:t>
            </a:r>
            <a:r>
              <a:rPr sz="1600" spc="-4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TEMPS</a:t>
            </a:r>
            <a:r>
              <a:rPr sz="1600" spc="-11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AU</a:t>
            </a:r>
            <a:r>
              <a:rPr sz="1600" spc="-2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SERVICE</a:t>
            </a:r>
            <a:r>
              <a:rPr sz="1600" spc="-2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DE</a:t>
            </a:r>
            <a:r>
              <a:rPr sz="1600" spc="-2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SON</a:t>
            </a:r>
            <a:r>
              <a:rPr sz="1600" spc="-2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ÉQUIPE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08786" y="7271829"/>
            <a:ext cx="495934" cy="2234565"/>
          </a:xfrm>
          <a:custGeom>
            <a:avLst/>
            <a:gdLst/>
            <a:ahLst/>
            <a:cxnLst/>
            <a:rect l="l" t="t" r="r" b="b"/>
            <a:pathLst>
              <a:path w="495934" h="2234565">
                <a:moveTo>
                  <a:pt x="247726" y="0"/>
                </a:moveTo>
                <a:lnTo>
                  <a:pt x="197751" y="5218"/>
                </a:lnTo>
                <a:lnTo>
                  <a:pt x="151230" y="19772"/>
                </a:lnTo>
                <a:lnTo>
                  <a:pt x="109143" y="42683"/>
                </a:lnTo>
                <a:lnTo>
                  <a:pt x="72490" y="72947"/>
                </a:lnTo>
                <a:lnTo>
                  <a:pt x="42252" y="109587"/>
                </a:lnTo>
                <a:lnTo>
                  <a:pt x="19443" y="151598"/>
                </a:lnTo>
                <a:lnTo>
                  <a:pt x="5015" y="197979"/>
                </a:lnTo>
                <a:lnTo>
                  <a:pt x="0" y="247763"/>
                </a:lnTo>
                <a:lnTo>
                  <a:pt x="5015" y="297547"/>
                </a:lnTo>
                <a:lnTo>
                  <a:pt x="19443" y="343927"/>
                </a:lnTo>
                <a:lnTo>
                  <a:pt x="42252" y="385926"/>
                </a:lnTo>
                <a:lnTo>
                  <a:pt x="72490" y="422540"/>
                </a:lnTo>
                <a:lnTo>
                  <a:pt x="109143" y="452804"/>
                </a:lnTo>
                <a:lnTo>
                  <a:pt x="151230" y="475715"/>
                </a:lnTo>
                <a:lnTo>
                  <a:pt x="197751" y="490282"/>
                </a:lnTo>
                <a:lnTo>
                  <a:pt x="246176" y="495376"/>
                </a:lnTo>
                <a:lnTo>
                  <a:pt x="240296" y="2233967"/>
                </a:lnTo>
                <a:lnTo>
                  <a:pt x="259359" y="2234030"/>
                </a:lnTo>
                <a:lnTo>
                  <a:pt x="265238" y="493698"/>
                </a:lnTo>
                <a:lnTo>
                  <a:pt x="297713" y="490282"/>
                </a:lnTo>
                <a:lnTo>
                  <a:pt x="344232" y="475715"/>
                </a:lnTo>
                <a:lnTo>
                  <a:pt x="386321" y="452804"/>
                </a:lnTo>
                <a:lnTo>
                  <a:pt x="422972" y="422540"/>
                </a:lnTo>
                <a:lnTo>
                  <a:pt x="453211" y="385926"/>
                </a:lnTo>
                <a:lnTo>
                  <a:pt x="476021" y="343927"/>
                </a:lnTo>
                <a:lnTo>
                  <a:pt x="490447" y="297547"/>
                </a:lnTo>
                <a:lnTo>
                  <a:pt x="495464" y="247763"/>
                </a:lnTo>
                <a:lnTo>
                  <a:pt x="490447" y="197979"/>
                </a:lnTo>
                <a:lnTo>
                  <a:pt x="476021" y="151598"/>
                </a:lnTo>
                <a:lnTo>
                  <a:pt x="453211" y="109587"/>
                </a:lnTo>
                <a:lnTo>
                  <a:pt x="422972" y="72947"/>
                </a:lnTo>
                <a:lnTo>
                  <a:pt x="386321" y="42683"/>
                </a:lnTo>
                <a:lnTo>
                  <a:pt x="344232" y="19772"/>
                </a:lnTo>
                <a:lnTo>
                  <a:pt x="297713" y="5218"/>
                </a:lnTo>
                <a:lnTo>
                  <a:pt x="247726" y="0"/>
                </a:lnTo>
                <a:close/>
              </a:path>
            </a:pathLst>
          </a:custGeom>
          <a:solidFill>
            <a:srgbClr val="E36B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00139" y="7393940"/>
            <a:ext cx="314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M15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08788" y="8024438"/>
            <a:ext cx="495934" cy="495934"/>
          </a:xfrm>
          <a:custGeom>
            <a:avLst/>
            <a:gdLst/>
            <a:ahLst/>
            <a:cxnLst/>
            <a:rect l="l" t="t" r="r" b="b"/>
            <a:pathLst>
              <a:path w="495934" h="495934">
                <a:moveTo>
                  <a:pt x="247735" y="0"/>
                </a:moveTo>
                <a:lnTo>
                  <a:pt x="197757" y="5213"/>
                </a:lnTo>
                <a:lnTo>
                  <a:pt x="151230" y="19771"/>
                </a:lnTo>
                <a:lnTo>
                  <a:pt x="109145" y="42680"/>
                </a:lnTo>
                <a:lnTo>
                  <a:pt x="72492" y="72947"/>
                </a:lnTo>
                <a:lnTo>
                  <a:pt x="42262" y="109581"/>
                </a:lnTo>
                <a:lnTo>
                  <a:pt x="19442" y="151591"/>
                </a:lnTo>
                <a:lnTo>
                  <a:pt x="5025" y="197980"/>
                </a:lnTo>
                <a:lnTo>
                  <a:pt x="0" y="247761"/>
                </a:lnTo>
                <a:lnTo>
                  <a:pt x="5025" y="297539"/>
                </a:lnTo>
                <a:lnTo>
                  <a:pt x="19442" y="343921"/>
                </a:lnTo>
                <a:lnTo>
                  <a:pt x="42262" y="385917"/>
                </a:lnTo>
                <a:lnTo>
                  <a:pt x="72492" y="422541"/>
                </a:lnTo>
                <a:lnTo>
                  <a:pt x="109145" y="452803"/>
                </a:lnTo>
                <a:lnTo>
                  <a:pt x="151230" y="475712"/>
                </a:lnTo>
                <a:lnTo>
                  <a:pt x="197757" y="490283"/>
                </a:lnTo>
                <a:lnTo>
                  <a:pt x="247735" y="495524"/>
                </a:lnTo>
                <a:lnTo>
                  <a:pt x="297714" y="490283"/>
                </a:lnTo>
                <a:lnTo>
                  <a:pt x="344242" y="475712"/>
                </a:lnTo>
                <a:lnTo>
                  <a:pt x="386325" y="452803"/>
                </a:lnTo>
                <a:lnTo>
                  <a:pt x="422978" y="422541"/>
                </a:lnTo>
                <a:lnTo>
                  <a:pt x="453209" y="385917"/>
                </a:lnTo>
                <a:lnTo>
                  <a:pt x="476029" y="343921"/>
                </a:lnTo>
                <a:lnTo>
                  <a:pt x="490446" y="297539"/>
                </a:lnTo>
                <a:lnTo>
                  <a:pt x="495472" y="247761"/>
                </a:lnTo>
                <a:lnTo>
                  <a:pt x="490446" y="197980"/>
                </a:lnTo>
                <a:lnTo>
                  <a:pt x="476029" y="151591"/>
                </a:lnTo>
                <a:lnTo>
                  <a:pt x="453209" y="109581"/>
                </a:lnTo>
                <a:lnTo>
                  <a:pt x="422978" y="72947"/>
                </a:lnTo>
                <a:lnTo>
                  <a:pt x="386325" y="42680"/>
                </a:lnTo>
                <a:lnTo>
                  <a:pt x="344242" y="19771"/>
                </a:lnTo>
                <a:lnTo>
                  <a:pt x="297714" y="5213"/>
                </a:lnTo>
                <a:lnTo>
                  <a:pt x="247735" y="0"/>
                </a:lnTo>
                <a:close/>
              </a:path>
            </a:pathLst>
          </a:custGeom>
          <a:solidFill>
            <a:srgbClr val="E36B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00139" y="8146795"/>
            <a:ext cx="314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M16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08788" y="8769917"/>
            <a:ext cx="495934" cy="495934"/>
          </a:xfrm>
          <a:custGeom>
            <a:avLst/>
            <a:gdLst/>
            <a:ahLst/>
            <a:cxnLst/>
            <a:rect l="l" t="t" r="r" b="b"/>
            <a:pathLst>
              <a:path w="495934" h="495934">
                <a:moveTo>
                  <a:pt x="247735" y="0"/>
                </a:moveTo>
                <a:lnTo>
                  <a:pt x="197757" y="5214"/>
                </a:lnTo>
                <a:lnTo>
                  <a:pt x="151230" y="19772"/>
                </a:lnTo>
                <a:lnTo>
                  <a:pt x="109145" y="42680"/>
                </a:lnTo>
                <a:lnTo>
                  <a:pt x="72492" y="72948"/>
                </a:lnTo>
                <a:lnTo>
                  <a:pt x="42262" y="109581"/>
                </a:lnTo>
                <a:lnTo>
                  <a:pt x="19442" y="151591"/>
                </a:lnTo>
                <a:lnTo>
                  <a:pt x="5025" y="197981"/>
                </a:lnTo>
                <a:lnTo>
                  <a:pt x="0" y="247761"/>
                </a:lnTo>
                <a:lnTo>
                  <a:pt x="5025" y="297540"/>
                </a:lnTo>
                <a:lnTo>
                  <a:pt x="19442" y="343921"/>
                </a:lnTo>
                <a:lnTo>
                  <a:pt x="42262" y="385918"/>
                </a:lnTo>
                <a:lnTo>
                  <a:pt x="72492" y="422542"/>
                </a:lnTo>
                <a:lnTo>
                  <a:pt x="109145" y="452803"/>
                </a:lnTo>
                <a:lnTo>
                  <a:pt x="151230" y="475712"/>
                </a:lnTo>
                <a:lnTo>
                  <a:pt x="197757" y="490284"/>
                </a:lnTo>
                <a:lnTo>
                  <a:pt x="247735" y="495524"/>
                </a:lnTo>
                <a:lnTo>
                  <a:pt x="297714" y="490284"/>
                </a:lnTo>
                <a:lnTo>
                  <a:pt x="344242" y="475712"/>
                </a:lnTo>
                <a:lnTo>
                  <a:pt x="386325" y="452803"/>
                </a:lnTo>
                <a:lnTo>
                  <a:pt x="422978" y="422542"/>
                </a:lnTo>
                <a:lnTo>
                  <a:pt x="453209" y="385918"/>
                </a:lnTo>
                <a:lnTo>
                  <a:pt x="476029" y="343921"/>
                </a:lnTo>
                <a:lnTo>
                  <a:pt x="490446" y="297540"/>
                </a:lnTo>
                <a:lnTo>
                  <a:pt x="495472" y="247761"/>
                </a:lnTo>
                <a:lnTo>
                  <a:pt x="490446" y="197981"/>
                </a:lnTo>
                <a:lnTo>
                  <a:pt x="476029" y="151591"/>
                </a:lnTo>
                <a:lnTo>
                  <a:pt x="453209" y="109581"/>
                </a:lnTo>
                <a:lnTo>
                  <a:pt x="422978" y="72948"/>
                </a:lnTo>
                <a:lnTo>
                  <a:pt x="386325" y="42680"/>
                </a:lnTo>
                <a:lnTo>
                  <a:pt x="344242" y="19772"/>
                </a:lnTo>
                <a:lnTo>
                  <a:pt x="297714" y="5214"/>
                </a:lnTo>
                <a:lnTo>
                  <a:pt x="247735" y="0"/>
                </a:lnTo>
                <a:close/>
              </a:path>
            </a:pathLst>
          </a:custGeom>
          <a:solidFill>
            <a:srgbClr val="E36B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00139" y="8890507"/>
            <a:ext cx="314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M17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08788" y="9515399"/>
            <a:ext cx="495934" cy="495934"/>
          </a:xfrm>
          <a:custGeom>
            <a:avLst/>
            <a:gdLst/>
            <a:ahLst/>
            <a:cxnLst/>
            <a:rect l="l" t="t" r="r" b="b"/>
            <a:pathLst>
              <a:path w="495934" h="495934">
                <a:moveTo>
                  <a:pt x="247735" y="0"/>
                </a:moveTo>
                <a:lnTo>
                  <a:pt x="197757" y="5213"/>
                </a:lnTo>
                <a:lnTo>
                  <a:pt x="151230" y="19771"/>
                </a:lnTo>
                <a:lnTo>
                  <a:pt x="109145" y="42681"/>
                </a:lnTo>
                <a:lnTo>
                  <a:pt x="72492" y="72947"/>
                </a:lnTo>
                <a:lnTo>
                  <a:pt x="42262" y="109581"/>
                </a:lnTo>
                <a:lnTo>
                  <a:pt x="19442" y="151591"/>
                </a:lnTo>
                <a:lnTo>
                  <a:pt x="5025" y="197980"/>
                </a:lnTo>
                <a:lnTo>
                  <a:pt x="0" y="247762"/>
                </a:lnTo>
                <a:lnTo>
                  <a:pt x="5025" y="297539"/>
                </a:lnTo>
                <a:lnTo>
                  <a:pt x="19442" y="343920"/>
                </a:lnTo>
                <a:lnTo>
                  <a:pt x="42262" y="385917"/>
                </a:lnTo>
                <a:lnTo>
                  <a:pt x="72492" y="422541"/>
                </a:lnTo>
                <a:lnTo>
                  <a:pt x="109145" y="452803"/>
                </a:lnTo>
                <a:lnTo>
                  <a:pt x="151230" y="475712"/>
                </a:lnTo>
                <a:lnTo>
                  <a:pt x="197757" y="490284"/>
                </a:lnTo>
                <a:lnTo>
                  <a:pt x="247735" y="495524"/>
                </a:lnTo>
                <a:lnTo>
                  <a:pt x="297714" y="490284"/>
                </a:lnTo>
                <a:lnTo>
                  <a:pt x="344242" y="475712"/>
                </a:lnTo>
                <a:lnTo>
                  <a:pt x="386325" y="452803"/>
                </a:lnTo>
                <a:lnTo>
                  <a:pt x="422978" y="422541"/>
                </a:lnTo>
                <a:lnTo>
                  <a:pt x="453209" y="385917"/>
                </a:lnTo>
                <a:lnTo>
                  <a:pt x="476029" y="343920"/>
                </a:lnTo>
                <a:lnTo>
                  <a:pt x="490446" y="297539"/>
                </a:lnTo>
                <a:lnTo>
                  <a:pt x="495472" y="247762"/>
                </a:lnTo>
                <a:lnTo>
                  <a:pt x="490446" y="197980"/>
                </a:lnTo>
                <a:lnTo>
                  <a:pt x="476029" y="151591"/>
                </a:lnTo>
                <a:lnTo>
                  <a:pt x="453209" y="109581"/>
                </a:lnTo>
                <a:lnTo>
                  <a:pt x="422978" y="72947"/>
                </a:lnTo>
                <a:lnTo>
                  <a:pt x="386325" y="42681"/>
                </a:lnTo>
                <a:lnTo>
                  <a:pt x="344242" y="19771"/>
                </a:lnTo>
                <a:lnTo>
                  <a:pt x="297714" y="5213"/>
                </a:lnTo>
                <a:lnTo>
                  <a:pt x="247735" y="0"/>
                </a:lnTo>
                <a:close/>
              </a:path>
            </a:pathLst>
          </a:custGeom>
          <a:solidFill>
            <a:srgbClr val="E36B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00139" y="9637267"/>
            <a:ext cx="314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M18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38162" y="8900668"/>
            <a:ext cx="41598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SE</a:t>
            </a:r>
            <a:r>
              <a:rPr sz="1600" spc="-5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DIFFÉRENCIER</a:t>
            </a:r>
            <a:r>
              <a:rPr sz="1600" spc="-4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PAR</a:t>
            </a:r>
            <a:r>
              <a:rPr sz="1600" spc="-4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L’ACCUEIL</a:t>
            </a:r>
            <a:r>
              <a:rPr sz="1600" spc="-9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CLIENT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38162" y="9367011"/>
            <a:ext cx="53848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ACCUEILLIR</a:t>
            </a:r>
            <a:r>
              <a:rPr sz="1600" spc="-2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ET</a:t>
            </a:r>
            <a:r>
              <a:rPr sz="1600" spc="-4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VENDRE</a:t>
            </a:r>
            <a:r>
              <a:rPr sz="1600" spc="-2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À</a:t>
            </a:r>
            <a:r>
              <a:rPr sz="1600" spc="-1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DES</a:t>
            </a:r>
            <a:r>
              <a:rPr sz="1600" spc="-2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CLIENTS</a:t>
            </a:r>
            <a:r>
              <a:rPr sz="1600" spc="-1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ÉTRANGERS: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ACCUEILLEZ</a:t>
            </a:r>
            <a:r>
              <a:rPr sz="1600" spc="-2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ET</a:t>
            </a:r>
            <a:r>
              <a:rPr sz="1600" spc="-5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FIDÉLISEZ</a:t>
            </a:r>
            <a:r>
              <a:rPr sz="1600" spc="-2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LA</a:t>
            </a:r>
            <a:r>
              <a:rPr sz="1600" spc="-10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CLIENTÈLE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38162" y="7187692"/>
            <a:ext cx="46126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ACCOMPAGNER</a:t>
            </a:r>
            <a:r>
              <a:rPr sz="16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L’ÉVOLUTION</a:t>
            </a:r>
            <a:r>
              <a:rPr sz="16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DE</a:t>
            </a:r>
            <a:r>
              <a:rPr sz="1600" spc="-2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SON</a:t>
            </a:r>
            <a:r>
              <a:rPr sz="16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ENTITÉ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VERS</a:t>
            </a:r>
            <a:r>
              <a:rPr sz="1600" spc="409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UNE</a:t>
            </a:r>
            <a:r>
              <a:rPr sz="1600" spc="-2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CULTURE</a:t>
            </a:r>
            <a:r>
              <a:rPr sz="1600" spc="-2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DE</a:t>
            </a:r>
            <a:r>
              <a:rPr sz="1600" spc="-2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SERVICE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38162" y="7961883"/>
            <a:ext cx="4246245" cy="659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000"/>
              </a:lnSpc>
              <a:spcBef>
                <a:spcPts val="100"/>
              </a:spcBef>
            </a:pP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LA</a:t>
            </a:r>
            <a:r>
              <a:rPr sz="1600" spc="-114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RELATION</a:t>
            </a:r>
            <a:r>
              <a:rPr sz="1600" spc="-6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CLIENT</a:t>
            </a:r>
            <a:r>
              <a:rPr sz="1600" spc="-6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DANS</a:t>
            </a:r>
            <a:r>
              <a:rPr sz="1600" spc="-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LES</a:t>
            </a:r>
            <a:r>
              <a:rPr sz="1600" spc="-11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ACTIVITÉS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RISQUE</a:t>
            </a:r>
            <a:r>
              <a:rPr sz="1600" spc="-1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&amp;</a:t>
            </a:r>
            <a:r>
              <a:rPr sz="1600" spc="434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RECOUVREMENT</a:t>
            </a:r>
            <a:endParaRPr sz="1600" dirty="0">
              <a:latin typeface="Arial MT"/>
              <a:cs typeface="Arial MT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0" y="5792611"/>
            <a:ext cx="7553325" cy="4913630"/>
            <a:chOff x="0" y="5792611"/>
            <a:chExt cx="7553325" cy="4913630"/>
          </a:xfrm>
        </p:grpSpPr>
        <p:sp>
          <p:nvSpPr>
            <p:cNvPr id="32" name="object 32"/>
            <p:cNvSpPr/>
            <p:nvPr/>
          </p:nvSpPr>
          <p:spPr>
            <a:xfrm>
              <a:off x="4635055" y="5792622"/>
              <a:ext cx="2918460" cy="4904105"/>
            </a:xfrm>
            <a:custGeom>
              <a:avLst/>
              <a:gdLst/>
              <a:ahLst/>
              <a:cxnLst/>
              <a:rect l="l" t="t" r="r" b="b"/>
              <a:pathLst>
                <a:path w="2918459" h="4904105">
                  <a:moveTo>
                    <a:pt x="1285621" y="4903952"/>
                  </a:moveTo>
                  <a:lnTo>
                    <a:pt x="1251115" y="4876597"/>
                  </a:lnTo>
                  <a:lnTo>
                    <a:pt x="1217155" y="4846358"/>
                  </a:lnTo>
                  <a:lnTo>
                    <a:pt x="1184960" y="4814201"/>
                  </a:lnTo>
                  <a:lnTo>
                    <a:pt x="1154607" y="4780216"/>
                  </a:lnTo>
                  <a:lnTo>
                    <a:pt x="1126197" y="4744466"/>
                  </a:lnTo>
                  <a:lnTo>
                    <a:pt x="1099807" y="4707026"/>
                  </a:lnTo>
                  <a:lnTo>
                    <a:pt x="1075537" y="4667974"/>
                  </a:lnTo>
                  <a:lnTo>
                    <a:pt x="1053465" y="4627384"/>
                  </a:lnTo>
                  <a:lnTo>
                    <a:pt x="1033703" y="4585335"/>
                  </a:lnTo>
                  <a:lnTo>
                    <a:pt x="1016317" y="4541901"/>
                  </a:lnTo>
                  <a:lnTo>
                    <a:pt x="1001395" y="4497159"/>
                  </a:lnTo>
                  <a:lnTo>
                    <a:pt x="989050" y="4451172"/>
                  </a:lnTo>
                  <a:lnTo>
                    <a:pt x="979347" y="4404030"/>
                  </a:lnTo>
                  <a:lnTo>
                    <a:pt x="912647" y="4021874"/>
                  </a:lnTo>
                  <a:lnTo>
                    <a:pt x="892454" y="4010876"/>
                  </a:lnTo>
                  <a:lnTo>
                    <a:pt x="0" y="4903952"/>
                  </a:lnTo>
                  <a:lnTo>
                    <a:pt x="1285621" y="4903952"/>
                  </a:lnTo>
                  <a:close/>
                </a:path>
                <a:path w="2918459" h="4904105">
                  <a:moveTo>
                    <a:pt x="2918269" y="0"/>
                  </a:moveTo>
                  <a:lnTo>
                    <a:pt x="2447455" y="455244"/>
                  </a:lnTo>
                  <a:lnTo>
                    <a:pt x="1798154" y="363385"/>
                  </a:lnTo>
                  <a:lnTo>
                    <a:pt x="1749183" y="361289"/>
                  </a:lnTo>
                  <a:lnTo>
                    <a:pt x="1702130" y="368604"/>
                  </a:lnTo>
                  <a:lnTo>
                    <a:pt x="1658061" y="384530"/>
                  </a:lnTo>
                  <a:lnTo>
                    <a:pt x="1618043" y="408305"/>
                  </a:lnTo>
                  <a:lnTo>
                    <a:pt x="1583143" y="439115"/>
                  </a:lnTo>
                  <a:lnTo>
                    <a:pt x="1554403" y="476211"/>
                  </a:lnTo>
                  <a:lnTo>
                    <a:pt x="1532915" y="518795"/>
                  </a:lnTo>
                  <a:lnTo>
                    <a:pt x="1519707" y="566089"/>
                  </a:lnTo>
                  <a:lnTo>
                    <a:pt x="1405890" y="1212786"/>
                  </a:lnTo>
                  <a:lnTo>
                    <a:pt x="826973" y="1520215"/>
                  </a:lnTo>
                  <a:lnTo>
                    <a:pt x="786079" y="1547368"/>
                  </a:lnTo>
                  <a:lnTo>
                    <a:pt x="752259" y="1580972"/>
                  </a:lnTo>
                  <a:lnTo>
                    <a:pt x="725919" y="1619783"/>
                  </a:lnTo>
                  <a:lnTo>
                    <a:pt x="707466" y="1662518"/>
                  </a:lnTo>
                  <a:lnTo>
                    <a:pt x="697280" y="1707946"/>
                  </a:lnTo>
                  <a:lnTo>
                    <a:pt x="695794" y="1754809"/>
                  </a:lnTo>
                  <a:lnTo>
                    <a:pt x="703402" y="1801863"/>
                  </a:lnTo>
                  <a:lnTo>
                    <a:pt x="720483" y="1847850"/>
                  </a:lnTo>
                  <a:lnTo>
                    <a:pt x="1008722" y="2437600"/>
                  </a:lnTo>
                  <a:lnTo>
                    <a:pt x="720483" y="3027349"/>
                  </a:lnTo>
                  <a:lnTo>
                    <a:pt x="703402" y="3073336"/>
                  </a:lnTo>
                  <a:lnTo>
                    <a:pt x="695794" y="3120390"/>
                  </a:lnTo>
                  <a:lnTo>
                    <a:pt x="697280" y="3167253"/>
                  </a:lnTo>
                  <a:lnTo>
                    <a:pt x="707466" y="3212681"/>
                  </a:lnTo>
                  <a:lnTo>
                    <a:pt x="725919" y="3255429"/>
                  </a:lnTo>
                  <a:lnTo>
                    <a:pt x="752259" y="3294227"/>
                  </a:lnTo>
                  <a:lnTo>
                    <a:pt x="786079" y="3327831"/>
                  </a:lnTo>
                  <a:lnTo>
                    <a:pt x="826973" y="3354984"/>
                  </a:lnTo>
                  <a:lnTo>
                    <a:pt x="1406499" y="3662426"/>
                  </a:lnTo>
                  <a:lnTo>
                    <a:pt x="1519707" y="4309122"/>
                  </a:lnTo>
                  <a:lnTo>
                    <a:pt x="1532915" y="4356405"/>
                  </a:lnTo>
                  <a:lnTo>
                    <a:pt x="1554403" y="4398988"/>
                  </a:lnTo>
                  <a:lnTo>
                    <a:pt x="1583143" y="4436084"/>
                  </a:lnTo>
                  <a:lnTo>
                    <a:pt x="1618043" y="4466895"/>
                  </a:lnTo>
                  <a:lnTo>
                    <a:pt x="1658061" y="4490656"/>
                  </a:lnTo>
                  <a:lnTo>
                    <a:pt x="1702130" y="4506582"/>
                  </a:lnTo>
                  <a:lnTo>
                    <a:pt x="1749183" y="4513897"/>
                  </a:lnTo>
                  <a:lnTo>
                    <a:pt x="1798154" y="4511802"/>
                  </a:lnTo>
                  <a:lnTo>
                    <a:pt x="2448064" y="4419955"/>
                  </a:lnTo>
                  <a:lnTo>
                    <a:pt x="2918269" y="4875187"/>
                  </a:lnTo>
                  <a:lnTo>
                    <a:pt x="2918269" y="4419955"/>
                  </a:lnTo>
                  <a:lnTo>
                    <a:pt x="2918269" y="455244"/>
                  </a:lnTo>
                  <a:lnTo>
                    <a:pt x="2918269" y="0"/>
                  </a:lnTo>
                  <a:close/>
                </a:path>
              </a:pathLst>
            </a:custGeom>
            <a:solidFill>
              <a:srgbClr val="00367B">
                <a:alpha val="1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945908"/>
              <a:ext cx="832752" cy="760191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715284" y="5227828"/>
            <a:ext cx="58985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3555" algn="l"/>
              </a:tabLst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M12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2400" baseline="1736" dirty="0">
                <a:solidFill>
                  <a:srgbClr val="376092"/>
                </a:solidFill>
                <a:latin typeface="Arial MT"/>
                <a:cs typeface="Arial MT"/>
              </a:rPr>
              <a:t>MANAGER</a:t>
            </a:r>
            <a:r>
              <a:rPr sz="2400" spc="-52" baseline="1736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2400" baseline="1736" dirty="0">
                <a:solidFill>
                  <a:srgbClr val="376092"/>
                </a:solidFill>
                <a:latin typeface="Arial MT"/>
                <a:cs typeface="Arial MT"/>
              </a:rPr>
              <a:t>SON</a:t>
            </a:r>
            <a:r>
              <a:rPr sz="2400" spc="-52" baseline="1736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2400" baseline="1736" dirty="0">
                <a:solidFill>
                  <a:srgbClr val="376092"/>
                </a:solidFill>
                <a:latin typeface="Arial MT"/>
                <a:cs typeface="Arial MT"/>
              </a:rPr>
              <a:t>ÉQUIPE</a:t>
            </a:r>
            <a:r>
              <a:rPr sz="2400" spc="-37" baseline="1736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2400" spc="-30" baseline="1736" dirty="0">
                <a:solidFill>
                  <a:srgbClr val="376092"/>
                </a:solidFill>
                <a:latin typeface="Arial MT"/>
                <a:cs typeface="Arial MT"/>
              </a:rPr>
              <a:t>PAR</a:t>
            </a:r>
            <a:r>
              <a:rPr sz="2400" spc="-52" baseline="1736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2400" baseline="1736" dirty="0">
                <a:solidFill>
                  <a:srgbClr val="376092"/>
                </a:solidFill>
                <a:latin typeface="Arial MT"/>
                <a:cs typeface="Arial MT"/>
              </a:rPr>
              <a:t>LA</a:t>
            </a:r>
            <a:r>
              <a:rPr sz="2400" spc="-165" baseline="1736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2400" spc="-37" baseline="1736" dirty="0">
                <a:solidFill>
                  <a:srgbClr val="376092"/>
                </a:solidFill>
                <a:latin typeface="Arial MT"/>
                <a:cs typeface="Arial MT"/>
              </a:rPr>
              <a:t>SATISFACTION</a:t>
            </a:r>
            <a:r>
              <a:rPr sz="2400" spc="-52" baseline="1736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2400" spc="-15" baseline="1736" dirty="0">
                <a:solidFill>
                  <a:srgbClr val="376092"/>
                </a:solidFill>
                <a:latin typeface="Arial MT"/>
                <a:cs typeface="Arial MT"/>
              </a:rPr>
              <a:t>CLIENT</a:t>
            </a:r>
            <a:endParaRPr sz="2400" baseline="1736"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047714" y="1871979"/>
            <a:ext cx="3470910" cy="11811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065" marR="5080" indent="1905" algn="ctr">
              <a:lnSpc>
                <a:spcPct val="115500"/>
              </a:lnSpc>
              <a:spcBef>
                <a:spcPts val="50"/>
              </a:spcBef>
            </a:pP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NOS</a:t>
            </a:r>
            <a:r>
              <a:rPr sz="2200" b="1" spc="-10" dirty="0">
                <a:solidFill>
                  <a:srgbClr val="00367B"/>
                </a:solidFill>
                <a:latin typeface="Arial"/>
                <a:cs typeface="Arial"/>
              </a:rPr>
              <a:t> FORMATIONS </a:t>
            </a: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QUALIFIANTES</a:t>
            </a:r>
            <a:r>
              <a:rPr sz="2200" b="1" spc="-45" dirty="0">
                <a:solidFill>
                  <a:srgbClr val="00367B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EN</a:t>
            </a:r>
            <a:r>
              <a:rPr sz="2200" b="1" spc="-40" dirty="0">
                <a:solidFill>
                  <a:srgbClr val="00367B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00367B"/>
                </a:solidFill>
                <a:latin typeface="Arial"/>
                <a:cs typeface="Arial"/>
              </a:rPr>
              <a:t>INTER </a:t>
            </a: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ET</a:t>
            </a:r>
            <a:r>
              <a:rPr sz="2200" b="1" spc="-25" dirty="0">
                <a:solidFill>
                  <a:srgbClr val="00367B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INTRA</a:t>
            </a:r>
            <a:r>
              <a:rPr sz="2200" b="1" spc="-30" dirty="0">
                <a:solidFill>
                  <a:srgbClr val="00367B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00367B"/>
                </a:solidFill>
                <a:latin typeface="Arial"/>
                <a:cs typeface="Arial"/>
              </a:rPr>
              <a:t>ENTREPRISE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3325" cy="8293100"/>
            <a:chOff x="0" y="0"/>
            <a:chExt cx="7553325" cy="8293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3325" cy="417060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289303"/>
              <a:ext cx="7553325" cy="5981700"/>
            </a:xfrm>
            <a:custGeom>
              <a:avLst/>
              <a:gdLst/>
              <a:ahLst/>
              <a:cxnLst/>
              <a:rect l="l" t="t" r="r" b="b"/>
              <a:pathLst>
                <a:path w="7553325" h="5981700">
                  <a:moveTo>
                    <a:pt x="7553325" y="0"/>
                  </a:moveTo>
                  <a:lnTo>
                    <a:pt x="4109313" y="0"/>
                  </a:lnTo>
                  <a:lnTo>
                    <a:pt x="3774922" y="0"/>
                  </a:lnTo>
                  <a:lnTo>
                    <a:pt x="3440455" y="0"/>
                  </a:lnTo>
                  <a:lnTo>
                    <a:pt x="3385401" y="12700"/>
                  </a:lnTo>
                  <a:lnTo>
                    <a:pt x="3275901" y="12700"/>
                  </a:lnTo>
                  <a:lnTo>
                    <a:pt x="3221469" y="25400"/>
                  </a:lnTo>
                  <a:lnTo>
                    <a:pt x="3167253" y="25400"/>
                  </a:lnTo>
                  <a:lnTo>
                    <a:pt x="3113278" y="38100"/>
                  </a:lnTo>
                  <a:lnTo>
                    <a:pt x="3059519" y="38100"/>
                  </a:lnTo>
                  <a:lnTo>
                    <a:pt x="3005988" y="50800"/>
                  </a:lnTo>
                  <a:lnTo>
                    <a:pt x="2952699" y="50800"/>
                  </a:lnTo>
                  <a:lnTo>
                    <a:pt x="2899651" y="63500"/>
                  </a:lnTo>
                  <a:lnTo>
                    <a:pt x="2846857" y="63500"/>
                  </a:lnTo>
                  <a:lnTo>
                    <a:pt x="2689974" y="101600"/>
                  </a:lnTo>
                  <a:lnTo>
                    <a:pt x="2638209" y="101600"/>
                  </a:lnTo>
                  <a:lnTo>
                    <a:pt x="2087473" y="241300"/>
                  </a:lnTo>
                  <a:lnTo>
                    <a:pt x="2039226" y="266700"/>
                  </a:lnTo>
                  <a:lnTo>
                    <a:pt x="1943709" y="292100"/>
                  </a:lnTo>
                  <a:lnTo>
                    <a:pt x="1896440" y="317500"/>
                  </a:lnTo>
                  <a:lnTo>
                    <a:pt x="1802930" y="342900"/>
                  </a:lnTo>
                  <a:lnTo>
                    <a:pt x="1756689" y="368300"/>
                  </a:lnTo>
                  <a:lnTo>
                    <a:pt x="1710804" y="381000"/>
                  </a:lnTo>
                  <a:lnTo>
                    <a:pt x="1665262" y="406400"/>
                  </a:lnTo>
                  <a:lnTo>
                    <a:pt x="1620088" y="419100"/>
                  </a:lnTo>
                  <a:lnTo>
                    <a:pt x="1575269" y="444500"/>
                  </a:lnTo>
                  <a:lnTo>
                    <a:pt x="1530832" y="457200"/>
                  </a:lnTo>
                  <a:lnTo>
                    <a:pt x="1486750" y="482600"/>
                  </a:lnTo>
                  <a:lnTo>
                    <a:pt x="1443062" y="495300"/>
                  </a:lnTo>
                  <a:lnTo>
                    <a:pt x="1356817" y="546100"/>
                  </a:lnTo>
                  <a:lnTo>
                    <a:pt x="1314284" y="558800"/>
                  </a:lnTo>
                  <a:lnTo>
                    <a:pt x="1189062" y="635000"/>
                  </a:lnTo>
                  <a:lnTo>
                    <a:pt x="1148143" y="647700"/>
                  </a:lnTo>
                  <a:lnTo>
                    <a:pt x="1067523" y="698500"/>
                  </a:lnTo>
                  <a:lnTo>
                    <a:pt x="988606" y="749300"/>
                  </a:lnTo>
                  <a:lnTo>
                    <a:pt x="911402" y="800100"/>
                  </a:lnTo>
                  <a:lnTo>
                    <a:pt x="835964" y="850900"/>
                  </a:lnTo>
                  <a:lnTo>
                    <a:pt x="762330" y="901700"/>
                  </a:lnTo>
                  <a:lnTo>
                    <a:pt x="690524" y="952500"/>
                  </a:lnTo>
                  <a:lnTo>
                    <a:pt x="620598" y="1003300"/>
                  </a:lnTo>
                  <a:lnTo>
                    <a:pt x="586346" y="1041400"/>
                  </a:lnTo>
                  <a:lnTo>
                    <a:pt x="552564" y="1066800"/>
                  </a:lnTo>
                  <a:lnTo>
                    <a:pt x="519277" y="1092200"/>
                  </a:lnTo>
                  <a:lnTo>
                    <a:pt x="486486" y="1117600"/>
                  </a:lnTo>
                  <a:lnTo>
                    <a:pt x="454177" y="1155700"/>
                  </a:lnTo>
                  <a:lnTo>
                    <a:pt x="422376" y="1181100"/>
                  </a:lnTo>
                  <a:lnTo>
                    <a:pt x="391071" y="1206500"/>
                  </a:lnTo>
                  <a:lnTo>
                    <a:pt x="360273" y="1244600"/>
                  </a:lnTo>
                  <a:lnTo>
                    <a:pt x="329996" y="1270000"/>
                  </a:lnTo>
                  <a:lnTo>
                    <a:pt x="300240" y="1295400"/>
                  </a:lnTo>
                  <a:lnTo>
                    <a:pt x="270992" y="1333500"/>
                  </a:lnTo>
                  <a:lnTo>
                    <a:pt x="242277" y="1358900"/>
                  </a:lnTo>
                  <a:lnTo>
                    <a:pt x="214096" y="1397000"/>
                  </a:lnTo>
                  <a:lnTo>
                    <a:pt x="186448" y="1422400"/>
                  </a:lnTo>
                  <a:lnTo>
                    <a:pt x="159334" y="1460500"/>
                  </a:lnTo>
                  <a:lnTo>
                    <a:pt x="132765" y="1485900"/>
                  </a:lnTo>
                  <a:lnTo>
                    <a:pt x="106756" y="1524000"/>
                  </a:lnTo>
                  <a:lnTo>
                    <a:pt x="81292" y="1549400"/>
                  </a:lnTo>
                  <a:lnTo>
                    <a:pt x="56388" y="1587500"/>
                  </a:lnTo>
                  <a:lnTo>
                    <a:pt x="32042" y="1625600"/>
                  </a:lnTo>
                  <a:lnTo>
                    <a:pt x="8267" y="1651000"/>
                  </a:lnTo>
                  <a:lnTo>
                    <a:pt x="0" y="1663700"/>
                  </a:lnTo>
                  <a:lnTo>
                    <a:pt x="0" y="4305300"/>
                  </a:lnTo>
                  <a:lnTo>
                    <a:pt x="8267" y="4318000"/>
                  </a:lnTo>
                  <a:lnTo>
                    <a:pt x="32042" y="4356100"/>
                  </a:lnTo>
                  <a:lnTo>
                    <a:pt x="56388" y="4381500"/>
                  </a:lnTo>
                  <a:lnTo>
                    <a:pt x="81292" y="4419600"/>
                  </a:lnTo>
                  <a:lnTo>
                    <a:pt x="106756" y="4445000"/>
                  </a:lnTo>
                  <a:lnTo>
                    <a:pt x="132765" y="4483100"/>
                  </a:lnTo>
                  <a:lnTo>
                    <a:pt x="159334" y="4508500"/>
                  </a:lnTo>
                  <a:lnTo>
                    <a:pt x="186448" y="4546600"/>
                  </a:lnTo>
                  <a:lnTo>
                    <a:pt x="214096" y="4572000"/>
                  </a:lnTo>
                  <a:lnTo>
                    <a:pt x="242277" y="4610100"/>
                  </a:lnTo>
                  <a:lnTo>
                    <a:pt x="270992" y="4635500"/>
                  </a:lnTo>
                  <a:lnTo>
                    <a:pt x="300240" y="4673600"/>
                  </a:lnTo>
                  <a:lnTo>
                    <a:pt x="329996" y="4699000"/>
                  </a:lnTo>
                  <a:lnTo>
                    <a:pt x="360273" y="4724400"/>
                  </a:lnTo>
                  <a:lnTo>
                    <a:pt x="391071" y="4762500"/>
                  </a:lnTo>
                  <a:lnTo>
                    <a:pt x="422376" y="4787900"/>
                  </a:lnTo>
                  <a:lnTo>
                    <a:pt x="454177" y="4813300"/>
                  </a:lnTo>
                  <a:lnTo>
                    <a:pt x="486486" y="4851400"/>
                  </a:lnTo>
                  <a:lnTo>
                    <a:pt x="519277" y="4876800"/>
                  </a:lnTo>
                  <a:lnTo>
                    <a:pt x="552564" y="4902200"/>
                  </a:lnTo>
                  <a:lnTo>
                    <a:pt x="586346" y="4940300"/>
                  </a:lnTo>
                  <a:lnTo>
                    <a:pt x="620598" y="4965700"/>
                  </a:lnTo>
                  <a:lnTo>
                    <a:pt x="690524" y="5016500"/>
                  </a:lnTo>
                  <a:lnTo>
                    <a:pt x="762330" y="5067300"/>
                  </a:lnTo>
                  <a:lnTo>
                    <a:pt x="835964" y="5118100"/>
                  </a:lnTo>
                  <a:lnTo>
                    <a:pt x="911402" y="5168900"/>
                  </a:lnTo>
                  <a:lnTo>
                    <a:pt x="988606" y="5219700"/>
                  </a:lnTo>
                  <a:lnTo>
                    <a:pt x="1067523" y="5270500"/>
                  </a:lnTo>
                  <a:lnTo>
                    <a:pt x="1189062" y="5346700"/>
                  </a:lnTo>
                  <a:lnTo>
                    <a:pt x="1230401" y="5359400"/>
                  </a:lnTo>
                  <a:lnTo>
                    <a:pt x="1356817" y="5435600"/>
                  </a:lnTo>
                  <a:lnTo>
                    <a:pt x="1399743" y="5448300"/>
                  </a:lnTo>
                  <a:lnTo>
                    <a:pt x="1486750" y="5499100"/>
                  </a:lnTo>
                  <a:lnTo>
                    <a:pt x="1530832" y="5511800"/>
                  </a:lnTo>
                  <a:lnTo>
                    <a:pt x="1575269" y="5537200"/>
                  </a:lnTo>
                  <a:lnTo>
                    <a:pt x="1620088" y="5549900"/>
                  </a:lnTo>
                  <a:lnTo>
                    <a:pt x="1665262" y="5575300"/>
                  </a:lnTo>
                  <a:lnTo>
                    <a:pt x="1710804" y="5588000"/>
                  </a:lnTo>
                  <a:lnTo>
                    <a:pt x="1756689" y="5613400"/>
                  </a:lnTo>
                  <a:lnTo>
                    <a:pt x="1849513" y="5638800"/>
                  </a:lnTo>
                  <a:lnTo>
                    <a:pt x="1896440" y="5664200"/>
                  </a:lnTo>
                  <a:lnTo>
                    <a:pt x="2039226" y="5702300"/>
                  </a:lnTo>
                  <a:lnTo>
                    <a:pt x="2087473" y="5727700"/>
                  </a:lnTo>
                  <a:lnTo>
                    <a:pt x="2689974" y="5880100"/>
                  </a:lnTo>
                  <a:lnTo>
                    <a:pt x="2742006" y="5880100"/>
                  </a:lnTo>
                  <a:lnTo>
                    <a:pt x="2846857" y="5905500"/>
                  </a:lnTo>
                  <a:lnTo>
                    <a:pt x="2899651" y="5905500"/>
                  </a:lnTo>
                  <a:lnTo>
                    <a:pt x="3005988" y="5930900"/>
                  </a:lnTo>
                  <a:lnTo>
                    <a:pt x="3059519" y="5930900"/>
                  </a:lnTo>
                  <a:lnTo>
                    <a:pt x="3113278" y="5943600"/>
                  </a:lnTo>
                  <a:lnTo>
                    <a:pt x="3167253" y="5943600"/>
                  </a:lnTo>
                  <a:lnTo>
                    <a:pt x="3221469" y="5956300"/>
                  </a:lnTo>
                  <a:lnTo>
                    <a:pt x="3330537" y="5956300"/>
                  </a:lnTo>
                  <a:lnTo>
                    <a:pt x="3385401" y="5969000"/>
                  </a:lnTo>
                  <a:lnTo>
                    <a:pt x="3606825" y="5969000"/>
                  </a:lnTo>
                  <a:lnTo>
                    <a:pt x="3662667" y="5981700"/>
                  </a:lnTo>
                  <a:lnTo>
                    <a:pt x="3887101" y="5981700"/>
                  </a:lnTo>
                  <a:lnTo>
                    <a:pt x="3942943" y="5969000"/>
                  </a:lnTo>
                  <a:lnTo>
                    <a:pt x="4164368" y="5969000"/>
                  </a:lnTo>
                  <a:lnTo>
                    <a:pt x="4219219" y="5956300"/>
                  </a:lnTo>
                  <a:lnTo>
                    <a:pt x="4328299" y="5956300"/>
                  </a:lnTo>
                  <a:lnTo>
                    <a:pt x="4382503" y="5943600"/>
                  </a:lnTo>
                  <a:lnTo>
                    <a:pt x="4436491" y="5943600"/>
                  </a:lnTo>
                  <a:lnTo>
                    <a:pt x="4490250" y="5930900"/>
                  </a:lnTo>
                  <a:lnTo>
                    <a:pt x="4543780" y="5930900"/>
                  </a:lnTo>
                  <a:lnTo>
                    <a:pt x="4650117" y="5905500"/>
                  </a:lnTo>
                  <a:lnTo>
                    <a:pt x="4702924" y="5905500"/>
                  </a:lnTo>
                  <a:lnTo>
                    <a:pt x="4807763" y="5880100"/>
                  </a:lnTo>
                  <a:lnTo>
                    <a:pt x="4859794" y="5880100"/>
                  </a:lnTo>
                  <a:lnTo>
                    <a:pt x="5462308" y="5727700"/>
                  </a:lnTo>
                  <a:lnTo>
                    <a:pt x="5510555" y="5702300"/>
                  </a:lnTo>
                  <a:lnTo>
                    <a:pt x="5653341" y="5664200"/>
                  </a:lnTo>
                  <a:lnTo>
                    <a:pt x="5700268" y="5638800"/>
                  </a:lnTo>
                  <a:lnTo>
                    <a:pt x="5793105" y="5613400"/>
                  </a:lnTo>
                  <a:lnTo>
                    <a:pt x="5838990" y="5588000"/>
                  </a:lnTo>
                  <a:lnTo>
                    <a:pt x="5884532" y="5575300"/>
                  </a:lnTo>
                  <a:lnTo>
                    <a:pt x="5929706" y="5549900"/>
                  </a:lnTo>
                  <a:lnTo>
                    <a:pt x="5974524" y="5537200"/>
                  </a:lnTo>
                  <a:lnTo>
                    <a:pt x="6018962" y="5511800"/>
                  </a:lnTo>
                  <a:lnTo>
                    <a:pt x="6063043" y="5499100"/>
                  </a:lnTo>
                  <a:lnTo>
                    <a:pt x="6150051" y="5448300"/>
                  </a:lnTo>
                  <a:lnTo>
                    <a:pt x="6192977" y="5435600"/>
                  </a:lnTo>
                  <a:lnTo>
                    <a:pt x="6319393" y="5359400"/>
                  </a:lnTo>
                  <a:lnTo>
                    <a:pt x="6360731" y="5346700"/>
                  </a:lnTo>
                  <a:lnTo>
                    <a:pt x="6482283" y="5270500"/>
                  </a:lnTo>
                  <a:lnTo>
                    <a:pt x="6561201" y="5219700"/>
                  </a:lnTo>
                  <a:lnTo>
                    <a:pt x="6638404" y="5168900"/>
                  </a:lnTo>
                  <a:lnTo>
                    <a:pt x="6713842" y="5118100"/>
                  </a:lnTo>
                  <a:lnTo>
                    <a:pt x="6787477" y="5067300"/>
                  </a:lnTo>
                  <a:lnTo>
                    <a:pt x="6859283" y="5016500"/>
                  </a:lnTo>
                  <a:lnTo>
                    <a:pt x="6929221" y="4965700"/>
                  </a:lnTo>
                  <a:lnTo>
                    <a:pt x="6963486" y="4940300"/>
                  </a:lnTo>
                  <a:lnTo>
                    <a:pt x="6997255" y="4902200"/>
                  </a:lnTo>
                  <a:lnTo>
                    <a:pt x="7030542" y="4876800"/>
                  </a:lnTo>
                  <a:lnTo>
                    <a:pt x="7063346" y="4851400"/>
                  </a:lnTo>
                  <a:lnTo>
                    <a:pt x="7095642" y="4813300"/>
                  </a:lnTo>
                  <a:lnTo>
                    <a:pt x="7127456" y="4787900"/>
                  </a:lnTo>
                  <a:lnTo>
                    <a:pt x="7158761" y="4762500"/>
                  </a:lnTo>
                  <a:lnTo>
                    <a:pt x="7189546" y="4724400"/>
                  </a:lnTo>
                  <a:lnTo>
                    <a:pt x="7219836" y="4699000"/>
                  </a:lnTo>
                  <a:lnTo>
                    <a:pt x="7249592" y="4673600"/>
                  </a:lnTo>
                  <a:lnTo>
                    <a:pt x="7278840" y="4635500"/>
                  </a:lnTo>
                  <a:lnTo>
                    <a:pt x="7307554" y="4610100"/>
                  </a:lnTo>
                  <a:lnTo>
                    <a:pt x="7335736" y="4572000"/>
                  </a:lnTo>
                  <a:lnTo>
                    <a:pt x="7363384" y="4546600"/>
                  </a:lnTo>
                  <a:lnTo>
                    <a:pt x="7390498" y="4508500"/>
                  </a:lnTo>
                  <a:lnTo>
                    <a:pt x="7417067" y="4483100"/>
                  </a:lnTo>
                  <a:lnTo>
                    <a:pt x="7443089" y="4445000"/>
                  </a:lnTo>
                  <a:lnTo>
                    <a:pt x="7468552" y="4419600"/>
                  </a:lnTo>
                  <a:lnTo>
                    <a:pt x="7493457" y="4381500"/>
                  </a:lnTo>
                  <a:lnTo>
                    <a:pt x="7517803" y="4356100"/>
                  </a:lnTo>
                  <a:lnTo>
                    <a:pt x="7541577" y="4318000"/>
                  </a:lnTo>
                  <a:lnTo>
                    <a:pt x="7553325" y="4305300"/>
                  </a:lnTo>
                  <a:lnTo>
                    <a:pt x="7553325" y="1676400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29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387195"/>
              <a:ext cx="7553325" cy="6019800"/>
            </a:xfrm>
            <a:custGeom>
              <a:avLst/>
              <a:gdLst/>
              <a:ahLst/>
              <a:cxnLst/>
              <a:rect l="l" t="t" r="r" b="b"/>
              <a:pathLst>
                <a:path w="7553325" h="6019800">
                  <a:moveTo>
                    <a:pt x="7553312" y="1790700"/>
                  </a:moveTo>
                  <a:lnTo>
                    <a:pt x="7540053" y="1765300"/>
                  </a:lnTo>
                  <a:lnTo>
                    <a:pt x="7517701" y="1727200"/>
                  </a:lnTo>
                  <a:lnTo>
                    <a:pt x="7494791" y="1701800"/>
                  </a:lnTo>
                  <a:lnTo>
                    <a:pt x="7471308" y="1663700"/>
                  </a:lnTo>
                  <a:lnTo>
                    <a:pt x="7447267" y="1625600"/>
                  </a:lnTo>
                  <a:lnTo>
                    <a:pt x="7422667" y="1600200"/>
                  </a:lnTo>
                  <a:lnTo>
                    <a:pt x="7397521" y="1562100"/>
                  </a:lnTo>
                  <a:lnTo>
                    <a:pt x="7371829" y="1524000"/>
                  </a:lnTo>
                  <a:lnTo>
                    <a:pt x="7345591" y="1498600"/>
                  </a:lnTo>
                  <a:lnTo>
                    <a:pt x="7318832" y="1460500"/>
                  </a:lnTo>
                  <a:lnTo>
                    <a:pt x="7291527" y="1435100"/>
                  </a:lnTo>
                  <a:lnTo>
                    <a:pt x="7263689" y="1397000"/>
                  </a:lnTo>
                  <a:lnTo>
                    <a:pt x="7235330" y="1371600"/>
                  </a:lnTo>
                  <a:lnTo>
                    <a:pt x="7206450" y="1333500"/>
                  </a:lnTo>
                  <a:lnTo>
                    <a:pt x="7177062" y="1308100"/>
                  </a:lnTo>
                  <a:lnTo>
                    <a:pt x="7147166" y="1270000"/>
                  </a:lnTo>
                  <a:lnTo>
                    <a:pt x="7116750" y="1244600"/>
                  </a:lnTo>
                  <a:lnTo>
                    <a:pt x="7085838" y="1206500"/>
                  </a:lnTo>
                  <a:lnTo>
                    <a:pt x="7054431" y="1181100"/>
                  </a:lnTo>
                  <a:lnTo>
                    <a:pt x="7022528" y="1155700"/>
                  </a:lnTo>
                  <a:lnTo>
                    <a:pt x="6990143" y="1117600"/>
                  </a:lnTo>
                  <a:lnTo>
                    <a:pt x="6957276" y="1092200"/>
                  </a:lnTo>
                  <a:lnTo>
                    <a:pt x="6923913" y="1066800"/>
                  </a:lnTo>
                  <a:lnTo>
                    <a:pt x="6890093" y="1041400"/>
                  </a:lnTo>
                  <a:lnTo>
                    <a:pt x="6855790" y="1003300"/>
                  </a:lnTo>
                  <a:lnTo>
                    <a:pt x="6821030" y="977900"/>
                  </a:lnTo>
                  <a:lnTo>
                    <a:pt x="6750113" y="927100"/>
                  </a:lnTo>
                  <a:lnTo>
                    <a:pt x="6677406" y="876300"/>
                  </a:lnTo>
                  <a:lnTo>
                    <a:pt x="6640373" y="838200"/>
                  </a:lnTo>
                  <a:lnTo>
                    <a:pt x="6602908" y="812800"/>
                  </a:lnTo>
                  <a:lnTo>
                    <a:pt x="6526670" y="762000"/>
                  </a:lnTo>
                  <a:lnTo>
                    <a:pt x="6448730" y="711200"/>
                  </a:lnTo>
                  <a:lnTo>
                    <a:pt x="6409131" y="698500"/>
                  </a:lnTo>
                  <a:lnTo>
                    <a:pt x="6328702" y="647700"/>
                  </a:lnTo>
                  <a:lnTo>
                    <a:pt x="6205055" y="571500"/>
                  </a:lnTo>
                  <a:lnTo>
                    <a:pt x="6163043" y="558800"/>
                  </a:lnTo>
                  <a:lnTo>
                    <a:pt x="6077877" y="508000"/>
                  </a:lnTo>
                  <a:lnTo>
                    <a:pt x="6034722" y="495300"/>
                  </a:lnTo>
                  <a:lnTo>
                    <a:pt x="5947321" y="444500"/>
                  </a:lnTo>
                  <a:lnTo>
                    <a:pt x="5903061" y="431800"/>
                  </a:lnTo>
                  <a:lnTo>
                    <a:pt x="5858446" y="406400"/>
                  </a:lnTo>
                  <a:lnTo>
                    <a:pt x="5813476" y="393700"/>
                  </a:lnTo>
                  <a:lnTo>
                    <a:pt x="5768162" y="368300"/>
                  </a:lnTo>
                  <a:lnTo>
                    <a:pt x="5676493" y="342900"/>
                  </a:lnTo>
                  <a:lnTo>
                    <a:pt x="5630151" y="317500"/>
                  </a:lnTo>
                  <a:lnTo>
                    <a:pt x="5536476" y="292100"/>
                  </a:lnTo>
                  <a:lnTo>
                    <a:pt x="5489143" y="266700"/>
                  </a:lnTo>
                  <a:lnTo>
                    <a:pt x="5345277" y="228600"/>
                  </a:lnTo>
                  <a:lnTo>
                    <a:pt x="5296700" y="203200"/>
                  </a:lnTo>
                  <a:lnTo>
                    <a:pt x="4948491" y="114300"/>
                  </a:lnTo>
                  <a:lnTo>
                    <a:pt x="4897628" y="114300"/>
                  </a:lnTo>
                  <a:lnTo>
                    <a:pt x="4743475" y="76200"/>
                  </a:lnTo>
                  <a:lnTo>
                    <a:pt x="4691583" y="76200"/>
                  </a:lnTo>
                  <a:lnTo>
                    <a:pt x="4587049" y="50800"/>
                  </a:lnTo>
                  <a:lnTo>
                    <a:pt x="4534433" y="50800"/>
                  </a:lnTo>
                  <a:lnTo>
                    <a:pt x="4481576" y="38100"/>
                  </a:lnTo>
                  <a:lnTo>
                    <a:pt x="4428477" y="38100"/>
                  </a:lnTo>
                  <a:lnTo>
                    <a:pt x="4375162" y="25400"/>
                  </a:lnTo>
                  <a:lnTo>
                    <a:pt x="4321632" y="25400"/>
                  </a:lnTo>
                  <a:lnTo>
                    <a:pt x="4267886" y="12700"/>
                  </a:lnTo>
                  <a:lnTo>
                    <a:pt x="4159745" y="12700"/>
                  </a:lnTo>
                  <a:lnTo>
                    <a:pt x="4105376" y="0"/>
                  </a:lnTo>
                  <a:lnTo>
                    <a:pt x="3444849" y="0"/>
                  </a:lnTo>
                  <a:lnTo>
                    <a:pt x="3390481" y="12700"/>
                  </a:lnTo>
                  <a:lnTo>
                    <a:pt x="3282340" y="12700"/>
                  </a:lnTo>
                  <a:lnTo>
                    <a:pt x="3228594" y="25400"/>
                  </a:lnTo>
                  <a:lnTo>
                    <a:pt x="3175050" y="25400"/>
                  </a:lnTo>
                  <a:lnTo>
                    <a:pt x="3121736" y="38100"/>
                  </a:lnTo>
                  <a:lnTo>
                    <a:pt x="3068650" y="38100"/>
                  </a:lnTo>
                  <a:lnTo>
                    <a:pt x="3015792" y="50800"/>
                  </a:lnTo>
                  <a:lnTo>
                    <a:pt x="2963164" y="50800"/>
                  </a:lnTo>
                  <a:lnTo>
                    <a:pt x="2858630" y="76200"/>
                  </a:lnTo>
                  <a:lnTo>
                    <a:pt x="2806738" y="76200"/>
                  </a:lnTo>
                  <a:lnTo>
                    <a:pt x="2652585" y="114300"/>
                  </a:lnTo>
                  <a:lnTo>
                    <a:pt x="2601722" y="114300"/>
                  </a:lnTo>
                  <a:lnTo>
                    <a:pt x="2253513" y="203200"/>
                  </a:lnTo>
                  <a:lnTo>
                    <a:pt x="2204936" y="228600"/>
                  </a:lnTo>
                  <a:lnTo>
                    <a:pt x="2061057" y="266700"/>
                  </a:lnTo>
                  <a:lnTo>
                    <a:pt x="2013737" y="292100"/>
                  </a:lnTo>
                  <a:lnTo>
                    <a:pt x="1920049" y="317500"/>
                  </a:lnTo>
                  <a:lnTo>
                    <a:pt x="1873707" y="342900"/>
                  </a:lnTo>
                  <a:lnTo>
                    <a:pt x="1782038" y="368300"/>
                  </a:lnTo>
                  <a:lnTo>
                    <a:pt x="1736725" y="393700"/>
                  </a:lnTo>
                  <a:lnTo>
                    <a:pt x="1691754" y="406400"/>
                  </a:lnTo>
                  <a:lnTo>
                    <a:pt x="1647139" y="431800"/>
                  </a:lnTo>
                  <a:lnTo>
                    <a:pt x="1602879" y="444500"/>
                  </a:lnTo>
                  <a:lnTo>
                    <a:pt x="1515465" y="495300"/>
                  </a:lnTo>
                  <a:lnTo>
                    <a:pt x="1472311" y="508000"/>
                  </a:lnTo>
                  <a:lnTo>
                    <a:pt x="1387144" y="558800"/>
                  </a:lnTo>
                  <a:lnTo>
                    <a:pt x="1345145" y="571500"/>
                  </a:lnTo>
                  <a:lnTo>
                    <a:pt x="1221473" y="647700"/>
                  </a:lnTo>
                  <a:lnTo>
                    <a:pt x="1141044" y="698500"/>
                  </a:lnTo>
                  <a:lnTo>
                    <a:pt x="1101445" y="711200"/>
                  </a:lnTo>
                  <a:lnTo>
                    <a:pt x="1023505" y="762000"/>
                  </a:lnTo>
                  <a:lnTo>
                    <a:pt x="947267" y="812800"/>
                  </a:lnTo>
                  <a:lnTo>
                    <a:pt x="909802" y="838200"/>
                  </a:lnTo>
                  <a:lnTo>
                    <a:pt x="872769" y="876300"/>
                  </a:lnTo>
                  <a:lnTo>
                    <a:pt x="800049" y="927100"/>
                  </a:lnTo>
                  <a:lnTo>
                    <a:pt x="729145" y="977900"/>
                  </a:lnTo>
                  <a:lnTo>
                    <a:pt x="694372" y="1003300"/>
                  </a:lnTo>
                  <a:lnTo>
                    <a:pt x="660082" y="1041400"/>
                  </a:lnTo>
                  <a:lnTo>
                    <a:pt x="626249" y="1066800"/>
                  </a:lnTo>
                  <a:lnTo>
                    <a:pt x="592899" y="1092200"/>
                  </a:lnTo>
                  <a:lnTo>
                    <a:pt x="560019" y="1117600"/>
                  </a:lnTo>
                  <a:lnTo>
                    <a:pt x="527634" y="1155700"/>
                  </a:lnTo>
                  <a:lnTo>
                    <a:pt x="495731" y="1181100"/>
                  </a:lnTo>
                  <a:lnTo>
                    <a:pt x="464324" y="1206500"/>
                  </a:lnTo>
                  <a:lnTo>
                    <a:pt x="433412" y="1244600"/>
                  </a:lnTo>
                  <a:lnTo>
                    <a:pt x="402996" y="1270000"/>
                  </a:lnTo>
                  <a:lnTo>
                    <a:pt x="373100" y="1308100"/>
                  </a:lnTo>
                  <a:lnTo>
                    <a:pt x="343700" y="1333500"/>
                  </a:lnTo>
                  <a:lnTo>
                    <a:pt x="314820" y="1371600"/>
                  </a:lnTo>
                  <a:lnTo>
                    <a:pt x="286461" y="1397000"/>
                  </a:lnTo>
                  <a:lnTo>
                    <a:pt x="258635" y="1435100"/>
                  </a:lnTo>
                  <a:lnTo>
                    <a:pt x="231330" y="1460500"/>
                  </a:lnTo>
                  <a:lnTo>
                    <a:pt x="204558" y="1498600"/>
                  </a:lnTo>
                  <a:lnTo>
                    <a:pt x="178320" y="1524000"/>
                  </a:lnTo>
                  <a:lnTo>
                    <a:pt x="152628" y="1562100"/>
                  </a:lnTo>
                  <a:lnTo>
                    <a:pt x="127482" y="1600200"/>
                  </a:lnTo>
                  <a:lnTo>
                    <a:pt x="102882" y="1625600"/>
                  </a:lnTo>
                  <a:lnTo>
                    <a:pt x="78841" y="1663700"/>
                  </a:lnTo>
                  <a:lnTo>
                    <a:pt x="55359" y="1701800"/>
                  </a:lnTo>
                  <a:lnTo>
                    <a:pt x="32448" y="1727200"/>
                  </a:lnTo>
                  <a:lnTo>
                    <a:pt x="10096" y="1765300"/>
                  </a:lnTo>
                  <a:lnTo>
                    <a:pt x="0" y="1778000"/>
                  </a:lnTo>
                  <a:lnTo>
                    <a:pt x="0" y="4343400"/>
                  </a:lnTo>
                  <a:lnTo>
                    <a:pt x="10096" y="4356100"/>
                  </a:lnTo>
                  <a:lnTo>
                    <a:pt x="32448" y="4394200"/>
                  </a:lnTo>
                  <a:lnTo>
                    <a:pt x="55359" y="4432300"/>
                  </a:lnTo>
                  <a:lnTo>
                    <a:pt x="78841" y="4457700"/>
                  </a:lnTo>
                  <a:lnTo>
                    <a:pt x="102882" y="4495800"/>
                  </a:lnTo>
                  <a:lnTo>
                    <a:pt x="127482" y="4533900"/>
                  </a:lnTo>
                  <a:lnTo>
                    <a:pt x="152628" y="4559300"/>
                  </a:lnTo>
                  <a:lnTo>
                    <a:pt x="178320" y="4597400"/>
                  </a:lnTo>
                  <a:lnTo>
                    <a:pt x="204558" y="4622800"/>
                  </a:lnTo>
                  <a:lnTo>
                    <a:pt x="231330" y="4660900"/>
                  </a:lnTo>
                  <a:lnTo>
                    <a:pt x="258635" y="4699000"/>
                  </a:lnTo>
                  <a:lnTo>
                    <a:pt x="286461" y="4724400"/>
                  </a:lnTo>
                  <a:lnTo>
                    <a:pt x="314820" y="4762500"/>
                  </a:lnTo>
                  <a:lnTo>
                    <a:pt x="343700" y="4787900"/>
                  </a:lnTo>
                  <a:lnTo>
                    <a:pt x="373100" y="4826000"/>
                  </a:lnTo>
                  <a:lnTo>
                    <a:pt x="402996" y="4851400"/>
                  </a:lnTo>
                  <a:lnTo>
                    <a:pt x="433412" y="4876800"/>
                  </a:lnTo>
                  <a:lnTo>
                    <a:pt x="464324" y="4914900"/>
                  </a:lnTo>
                  <a:lnTo>
                    <a:pt x="495731" y="4940300"/>
                  </a:lnTo>
                  <a:lnTo>
                    <a:pt x="527634" y="4978400"/>
                  </a:lnTo>
                  <a:lnTo>
                    <a:pt x="560019" y="5003800"/>
                  </a:lnTo>
                  <a:lnTo>
                    <a:pt x="592899" y="5029200"/>
                  </a:lnTo>
                  <a:lnTo>
                    <a:pt x="626249" y="5054600"/>
                  </a:lnTo>
                  <a:lnTo>
                    <a:pt x="660082" y="5092700"/>
                  </a:lnTo>
                  <a:lnTo>
                    <a:pt x="729145" y="5143500"/>
                  </a:lnTo>
                  <a:lnTo>
                    <a:pt x="800049" y="5194300"/>
                  </a:lnTo>
                  <a:lnTo>
                    <a:pt x="836193" y="5232400"/>
                  </a:lnTo>
                  <a:lnTo>
                    <a:pt x="909802" y="5283200"/>
                  </a:lnTo>
                  <a:lnTo>
                    <a:pt x="985177" y="5334000"/>
                  </a:lnTo>
                  <a:lnTo>
                    <a:pt x="1062266" y="5384800"/>
                  </a:lnTo>
                  <a:lnTo>
                    <a:pt x="1141044" y="5435600"/>
                  </a:lnTo>
                  <a:lnTo>
                    <a:pt x="1181061" y="5461000"/>
                  </a:lnTo>
                  <a:lnTo>
                    <a:pt x="1221473" y="5473700"/>
                  </a:lnTo>
                  <a:lnTo>
                    <a:pt x="1345145" y="5549900"/>
                  </a:lnTo>
                  <a:lnTo>
                    <a:pt x="1387144" y="5575300"/>
                  </a:lnTo>
                  <a:lnTo>
                    <a:pt x="1429537" y="5588000"/>
                  </a:lnTo>
                  <a:lnTo>
                    <a:pt x="1515465" y="5638800"/>
                  </a:lnTo>
                  <a:lnTo>
                    <a:pt x="1558988" y="5651500"/>
                  </a:lnTo>
                  <a:lnTo>
                    <a:pt x="1602879" y="5676900"/>
                  </a:lnTo>
                  <a:lnTo>
                    <a:pt x="1647139" y="5689600"/>
                  </a:lnTo>
                  <a:lnTo>
                    <a:pt x="1691754" y="5715000"/>
                  </a:lnTo>
                  <a:lnTo>
                    <a:pt x="1736725" y="5727700"/>
                  </a:lnTo>
                  <a:lnTo>
                    <a:pt x="1782038" y="5753100"/>
                  </a:lnTo>
                  <a:lnTo>
                    <a:pt x="1827707" y="5765800"/>
                  </a:lnTo>
                  <a:lnTo>
                    <a:pt x="1873707" y="5791200"/>
                  </a:lnTo>
                  <a:lnTo>
                    <a:pt x="1966722" y="5816600"/>
                  </a:lnTo>
                  <a:lnTo>
                    <a:pt x="2013737" y="5842000"/>
                  </a:lnTo>
                  <a:lnTo>
                    <a:pt x="2156663" y="5880100"/>
                  </a:lnTo>
                  <a:lnTo>
                    <a:pt x="2204936" y="5905500"/>
                  </a:lnTo>
                  <a:lnTo>
                    <a:pt x="2652585" y="6019800"/>
                  </a:lnTo>
                  <a:lnTo>
                    <a:pt x="4897628" y="6019800"/>
                  </a:lnTo>
                  <a:lnTo>
                    <a:pt x="5345277" y="5905500"/>
                  </a:lnTo>
                  <a:lnTo>
                    <a:pt x="5393537" y="5880100"/>
                  </a:lnTo>
                  <a:lnTo>
                    <a:pt x="5536476" y="5842000"/>
                  </a:lnTo>
                  <a:lnTo>
                    <a:pt x="5583479" y="5816600"/>
                  </a:lnTo>
                  <a:lnTo>
                    <a:pt x="5676493" y="5791200"/>
                  </a:lnTo>
                  <a:lnTo>
                    <a:pt x="5722493" y="5765800"/>
                  </a:lnTo>
                  <a:lnTo>
                    <a:pt x="5768162" y="5753100"/>
                  </a:lnTo>
                  <a:lnTo>
                    <a:pt x="5813476" y="5727700"/>
                  </a:lnTo>
                  <a:lnTo>
                    <a:pt x="5858446" y="5715000"/>
                  </a:lnTo>
                  <a:lnTo>
                    <a:pt x="5903061" y="5689600"/>
                  </a:lnTo>
                  <a:lnTo>
                    <a:pt x="5947321" y="5676900"/>
                  </a:lnTo>
                  <a:lnTo>
                    <a:pt x="5991212" y="5651500"/>
                  </a:lnTo>
                  <a:lnTo>
                    <a:pt x="6034722" y="5638800"/>
                  </a:lnTo>
                  <a:lnTo>
                    <a:pt x="6120650" y="5588000"/>
                  </a:lnTo>
                  <a:lnTo>
                    <a:pt x="6163043" y="5575300"/>
                  </a:lnTo>
                  <a:lnTo>
                    <a:pt x="6205055" y="5549900"/>
                  </a:lnTo>
                  <a:lnTo>
                    <a:pt x="6328702" y="5473700"/>
                  </a:lnTo>
                  <a:lnTo>
                    <a:pt x="6369126" y="5461000"/>
                  </a:lnTo>
                  <a:lnTo>
                    <a:pt x="6409131" y="5435600"/>
                  </a:lnTo>
                  <a:lnTo>
                    <a:pt x="6487909" y="5384800"/>
                  </a:lnTo>
                  <a:lnTo>
                    <a:pt x="6564998" y="5334000"/>
                  </a:lnTo>
                  <a:lnTo>
                    <a:pt x="6640373" y="5283200"/>
                  </a:lnTo>
                  <a:lnTo>
                    <a:pt x="6713982" y="5232400"/>
                  </a:lnTo>
                  <a:lnTo>
                    <a:pt x="6750113" y="5194300"/>
                  </a:lnTo>
                  <a:lnTo>
                    <a:pt x="6821030" y="5143500"/>
                  </a:lnTo>
                  <a:lnTo>
                    <a:pt x="6890093" y="5092700"/>
                  </a:lnTo>
                  <a:lnTo>
                    <a:pt x="6923913" y="5054600"/>
                  </a:lnTo>
                  <a:lnTo>
                    <a:pt x="6957276" y="5029200"/>
                  </a:lnTo>
                  <a:lnTo>
                    <a:pt x="6990143" y="5003800"/>
                  </a:lnTo>
                  <a:lnTo>
                    <a:pt x="7022528" y="4978400"/>
                  </a:lnTo>
                  <a:lnTo>
                    <a:pt x="7054431" y="4940300"/>
                  </a:lnTo>
                  <a:lnTo>
                    <a:pt x="7085838" y="4914900"/>
                  </a:lnTo>
                  <a:lnTo>
                    <a:pt x="7116750" y="4876800"/>
                  </a:lnTo>
                  <a:lnTo>
                    <a:pt x="7147166" y="4851400"/>
                  </a:lnTo>
                  <a:lnTo>
                    <a:pt x="7177062" y="4826000"/>
                  </a:lnTo>
                  <a:lnTo>
                    <a:pt x="7206450" y="4787900"/>
                  </a:lnTo>
                  <a:lnTo>
                    <a:pt x="7235330" y="4762500"/>
                  </a:lnTo>
                  <a:lnTo>
                    <a:pt x="7263689" y="4724400"/>
                  </a:lnTo>
                  <a:lnTo>
                    <a:pt x="7291527" y="4699000"/>
                  </a:lnTo>
                  <a:lnTo>
                    <a:pt x="7318832" y="4660900"/>
                  </a:lnTo>
                  <a:lnTo>
                    <a:pt x="7345591" y="4622800"/>
                  </a:lnTo>
                  <a:lnTo>
                    <a:pt x="7371829" y="4597400"/>
                  </a:lnTo>
                  <a:lnTo>
                    <a:pt x="7397521" y="4559300"/>
                  </a:lnTo>
                  <a:lnTo>
                    <a:pt x="7422667" y="4533900"/>
                  </a:lnTo>
                  <a:lnTo>
                    <a:pt x="7447267" y="4495800"/>
                  </a:lnTo>
                  <a:lnTo>
                    <a:pt x="7471308" y="4457700"/>
                  </a:lnTo>
                  <a:lnTo>
                    <a:pt x="7494791" y="4432300"/>
                  </a:lnTo>
                  <a:lnTo>
                    <a:pt x="7517701" y="4394200"/>
                  </a:lnTo>
                  <a:lnTo>
                    <a:pt x="7540053" y="4356100"/>
                  </a:lnTo>
                  <a:lnTo>
                    <a:pt x="7553312" y="4343400"/>
                  </a:lnTo>
                  <a:lnTo>
                    <a:pt x="7553312" y="17907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3444188"/>
              <a:ext cx="7553325" cy="9525"/>
            </a:xfrm>
            <a:custGeom>
              <a:avLst/>
              <a:gdLst/>
              <a:ahLst/>
              <a:cxnLst/>
              <a:rect l="l" t="t" r="r" b="b"/>
              <a:pathLst>
                <a:path w="7553325" h="9525">
                  <a:moveTo>
                    <a:pt x="7553325" y="0"/>
                  </a:moveTo>
                  <a:lnTo>
                    <a:pt x="0" y="0"/>
                  </a:lnTo>
                  <a:lnTo>
                    <a:pt x="0" y="9517"/>
                  </a:lnTo>
                  <a:lnTo>
                    <a:pt x="7553325" y="9517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0000">
                <a:alpha val="168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23924" y="3698938"/>
              <a:ext cx="495934" cy="4593590"/>
            </a:xfrm>
            <a:custGeom>
              <a:avLst/>
              <a:gdLst/>
              <a:ahLst/>
              <a:cxnLst/>
              <a:rect l="l" t="t" r="r" b="b"/>
              <a:pathLst>
                <a:path w="495934" h="4593590">
                  <a:moveTo>
                    <a:pt x="247738" y="0"/>
                  </a:moveTo>
                  <a:lnTo>
                    <a:pt x="197764" y="5218"/>
                  </a:lnTo>
                  <a:lnTo>
                    <a:pt x="151230" y="19772"/>
                  </a:lnTo>
                  <a:lnTo>
                    <a:pt x="109143" y="42683"/>
                  </a:lnTo>
                  <a:lnTo>
                    <a:pt x="72490" y="72947"/>
                  </a:lnTo>
                  <a:lnTo>
                    <a:pt x="42264" y="109574"/>
                  </a:lnTo>
                  <a:lnTo>
                    <a:pt x="19443" y="151585"/>
                  </a:lnTo>
                  <a:lnTo>
                    <a:pt x="5028" y="197979"/>
                  </a:lnTo>
                  <a:lnTo>
                    <a:pt x="0" y="247763"/>
                  </a:lnTo>
                  <a:lnTo>
                    <a:pt x="5028" y="297534"/>
                  </a:lnTo>
                  <a:lnTo>
                    <a:pt x="19443" y="343916"/>
                  </a:lnTo>
                  <a:lnTo>
                    <a:pt x="42264" y="385913"/>
                  </a:lnTo>
                  <a:lnTo>
                    <a:pt x="72490" y="422540"/>
                  </a:lnTo>
                  <a:lnTo>
                    <a:pt x="109143" y="452804"/>
                  </a:lnTo>
                  <a:lnTo>
                    <a:pt x="151230" y="475715"/>
                  </a:lnTo>
                  <a:lnTo>
                    <a:pt x="197764" y="490282"/>
                  </a:lnTo>
                  <a:lnTo>
                    <a:pt x="246049" y="495362"/>
                  </a:lnTo>
                  <a:lnTo>
                    <a:pt x="239838" y="4593499"/>
                  </a:lnTo>
                  <a:lnTo>
                    <a:pt x="258888" y="4593537"/>
                  </a:lnTo>
                  <a:lnTo>
                    <a:pt x="265099" y="493711"/>
                  </a:lnTo>
                  <a:lnTo>
                    <a:pt x="297713" y="490282"/>
                  </a:lnTo>
                  <a:lnTo>
                    <a:pt x="344245" y="475715"/>
                  </a:lnTo>
                  <a:lnTo>
                    <a:pt x="386334" y="452804"/>
                  </a:lnTo>
                  <a:lnTo>
                    <a:pt x="422985" y="422540"/>
                  </a:lnTo>
                  <a:lnTo>
                    <a:pt x="453211" y="385913"/>
                  </a:lnTo>
                  <a:lnTo>
                    <a:pt x="476033" y="343916"/>
                  </a:lnTo>
                  <a:lnTo>
                    <a:pt x="490447" y="297534"/>
                  </a:lnTo>
                  <a:lnTo>
                    <a:pt x="495477" y="247763"/>
                  </a:lnTo>
                  <a:lnTo>
                    <a:pt x="490447" y="197979"/>
                  </a:lnTo>
                  <a:lnTo>
                    <a:pt x="476033" y="151585"/>
                  </a:lnTo>
                  <a:lnTo>
                    <a:pt x="453211" y="109574"/>
                  </a:lnTo>
                  <a:lnTo>
                    <a:pt x="422985" y="72947"/>
                  </a:lnTo>
                  <a:lnTo>
                    <a:pt x="386334" y="42683"/>
                  </a:lnTo>
                  <a:lnTo>
                    <a:pt x="344245" y="19772"/>
                  </a:lnTo>
                  <a:lnTo>
                    <a:pt x="297713" y="5218"/>
                  </a:lnTo>
                  <a:lnTo>
                    <a:pt x="247738" y="0"/>
                  </a:lnTo>
                  <a:close/>
                </a:path>
              </a:pathLst>
            </a:custGeom>
            <a:solidFill>
              <a:srgbClr val="E36B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15284" y="3833876"/>
            <a:ext cx="314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M20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6363" y="4446940"/>
            <a:ext cx="495934" cy="495934"/>
          </a:xfrm>
          <a:custGeom>
            <a:avLst/>
            <a:gdLst/>
            <a:ahLst/>
            <a:cxnLst/>
            <a:rect l="l" t="t" r="r" b="b"/>
            <a:pathLst>
              <a:path w="495934" h="495935">
                <a:moveTo>
                  <a:pt x="247735" y="0"/>
                </a:moveTo>
                <a:lnTo>
                  <a:pt x="197756" y="5213"/>
                </a:lnTo>
                <a:lnTo>
                  <a:pt x="151230" y="19771"/>
                </a:lnTo>
                <a:lnTo>
                  <a:pt x="109145" y="42680"/>
                </a:lnTo>
                <a:lnTo>
                  <a:pt x="72492" y="72947"/>
                </a:lnTo>
                <a:lnTo>
                  <a:pt x="42261" y="109580"/>
                </a:lnTo>
                <a:lnTo>
                  <a:pt x="19442" y="151589"/>
                </a:lnTo>
                <a:lnTo>
                  <a:pt x="5025" y="197980"/>
                </a:lnTo>
                <a:lnTo>
                  <a:pt x="0" y="247760"/>
                </a:lnTo>
                <a:lnTo>
                  <a:pt x="5025" y="297539"/>
                </a:lnTo>
                <a:lnTo>
                  <a:pt x="19442" y="343919"/>
                </a:lnTo>
                <a:lnTo>
                  <a:pt x="42261" y="385916"/>
                </a:lnTo>
                <a:lnTo>
                  <a:pt x="72492" y="422540"/>
                </a:lnTo>
                <a:lnTo>
                  <a:pt x="109145" y="452801"/>
                </a:lnTo>
                <a:lnTo>
                  <a:pt x="151230" y="475711"/>
                </a:lnTo>
                <a:lnTo>
                  <a:pt x="197756" y="490282"/>
                </a:lnTo>
                <a:lnTo>
                  <a:pt x="247735" y="495523"/>
                </a:lnTo>
                <a:lnTo>
                  <a:pt x="297714" y="490282"/>
                </a:lnTo>
                <a:lnTo>
                  <a:pt x="344242" y="475711"/>
                </a:lnTo>
                <a:lnTo>
                  <a:pt x="386325" y="452801"/>
                </a:lnTo>
                <a:lnTo>
                  <a:pt x="422978" y="422540"/>
                </a:lnTo>
                <a:lnTo>
                  <a:pt x="453209" y="385916"/>
                </a:lnTo>
                <a:lnTo>
                  <a:pt x="476028" y="343919"/>
                </a:lnTo>
                <a:lnTo>
                  <a:pt x="490446" y="297539"/>
                </a:lnTo>
                <a:lnTo>
                  <a:pt x="495472" y="247760"/>
                </a:lnTo>
                <a:lnTo>
                  <a:pt x="490446" y="197980"/>
                </a:lnTo>
                <a:lnTo>
                  <a:pt x="476028" y="151589"/>
                </a:lnTo>
                <a:lnTo>
                  <a:pt x="453209" y="109580"/>
                </a:lnTo>
                <a:lnTo>
                  <a:pt x="422978" y="72947"/>
                </a:lnTo>
                <a:lnTo>
                  <a:pt x="386325" y="42680"/>
                </a:lnTo>
                <a:lnTo>
                  <a:pt x="344242" y="19771"/>
                </a:lnTo>
                <a:lnTo>
                  <a:pt x="297714" y="5213"/>
                </a:lnTo>
                <a:lnTo>
                  <a:pt x="247735" y="0"/>
                </a:lnTo>
                <a:close/>
              </a:path>
            </a:pathLst>
          </a:custGeom>
          <a:solidFill>
            <a:srgbClr val="E36B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07710" y="4623308"/>
            <a:ext cx="314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M21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8788" y="5194950"/>
            <a:ext cx="495934" cy="495934"/>
          </a:xfrm>
          <a:custGeom>
            <a:avLst/>
            <a:gdLst/>
            <a:ahLst/>
            <a:cxnLst/>
            <a:rect l="l" t="t" r="r" b="b"/>
            <a:pathLst>
              <a:path w="495934" h="495935">
                <a:moveTo>
                  <a:pt x="247735" y="0"/>
                </a:moveTo>
                <a:lnTo>
                  <a:pt x="197757" y="5213"/>
                </a:lnTo>
                <a:lnTo>
                  <a:pt x="151230" y="19771"/>
                </a:lnTo>
                <a:lnTo>
                  <a:pt x="109145" y="42680"/>
                </a:lnTo>
                <a:lnTo>
                  <a:pt x="72492" y="72947"/>
                </a:lnTo>
                <a:lnTo>
                  <a:pt x="42262" y="109580"/>
                </a:lnTo>
                <a:lnTo>
                  <a:pt x="19442" y="151589"/>
                </a:lnTo>
                <a:lnTo>
                  <a:pt x="5025" y="197980"/>
                </a:lnTo>
                <a:lnTo>
                  <a:pt x="0" y="247760"/>
                </a:lnTo>
                <a:lnTo>
                  <a:pt x="5025" y="297539"/>
                </a:lnTo>
                <a:lnTo>
                  <a:pt x="19442" y="343919"/>
                </a:lnTo>
                <a:lnTo>
                  <a:pt x="42262" y="385916"/>
                </a:lnTo>
                <a:lnTo>
                  <a:pt x="72492" y="422540"/>
                </a:lnTo>
                <a:lnTo>
                  <a:pt x="109145" y="452801"/>
                </a:lnTo>
                <a:lnTo>
                  <a:pt x="151230" y="475711"/>
                </a:lnTo>
                <a:lnTo>
                  <a:pt x="197757" y="490282"/>
                </a:lnTo>
                <a:lnTo>
                  <a:pt x="247735" y="495523"/>
                </a:lnTo>
                <a:lnTo>
                  <a:pt x="297714" y="490282"/>
                </a:lnTo>
                <a:lnTo>
                  <a:pt x="344242" y="475711"/>
                </a:lnTo>
                <a:lnTo>
                  <a:pt x="386325" y="452801"/>
                </a:lnTo>
                <a:lnTo>
                  <a:pt x="422978" y="422540"/>
                </a:lnTo>
                <a:lnTo>
                  <a:pt x="453209" y="385916"/>
                </a:lnTo>
                <a:lnTo>
                  <a:pt x="476029" y="343919"/>
                </a:lnTo>
                <a:lnTo>
                  <a:pt x="490446" y="297539"/>
                </a:lnTo>
                <a:lnTo>
                  <a:pt x="495472" y="247760"/>
                </a:lnTo>
                <a:lnTo>
                  <a:pt x="490446" y="197980"/>
                </a:lnTo>
                <a:lnTo>
                  <a:pt x="476029" y="151589"/>
                </a:lnTo>
                <a:lnTo>
                  <a:pt x="453209" y="109580"/>
                </a:lnTo>
                <a:lnTo>
                  <a:pt x="422978" y="72947"/>
                </a:lnTo>
                <a:lnTo>
                  <a:pt x="386325" y="42680"/>
                </a:lnTo>
                <a:lnTo>
                  <a:pt x="344242" y="19771"/>
                </a:lnTo>
                <a:lnTo>
                  <a:pt x="297714" y="5213"/>
                </a:lnTo>
                <a:lnTo>
                  <a:pt x="247735" y="0"/>
                </a:lnTo>
                <a:close/>
              </a:path>
            </a:pathLst>
          </a:custGeom>
          <a:solidFill>
            <a:srgbClr val="E36B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0139" y="5336540"/>
            <a:ext cx="314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M22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53307" y="3819652"/>
            <a:ext cx="51803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RÉDUIRE</a:t>
            </a:r>
            <a:r>
              <a:rPr sz="1600" spc="-4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LA</a:t>
            </a:r>
            <a:r>
              <a:rPr sz="1600" spc="-114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RÉITÉRATION</a:t>
            </a:r>
            <a:r>
              <a:rPr sz="16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DES</a:t>
            </a:r>
            <a:r>
              <a:rPr sz="16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CONTACTS</a:t>
            </a:r>
            <a:r>
              <a:rPr sz="1600" spc="-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CLIENTS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53307" y="4414011"/>
            <a:ext cx="425831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MONTER</a:t>
            </a:r>
            <a:r>
              <a:rPr sz="1600" spc="-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ET</a:t>
            </a:r>
            <a:r>
              <a:rPr sz="1600" spc="-6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RÉALISER</a:t>
            </a:r>
            <a:r>
              <a:rPr sz="16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DES</a:t>
            </a:r>
            <a:r>
              <a:rPr sz="16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ENQUÊTES</a:t>
            </a:r>
            <a:r>
              <a:rPr sz="16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25" dirty="0">
                <a:solidFill>
                  <a:srgbClr val="376092"/>
                </a:solidFill>
                <a:latin typeface="Arial MT"/>
                <a:cs typeface="Arial MT"/>
              </a:rPr>
              <a:t>DE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SATISFACTION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53307" y="5319267"/>
            <a:ext cx="47809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LES</a:t>
            </a:r>
            <a:r>
              <a:rPr sz="1600" spc="-2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CLÉS</a:t>
            </a:r>
            <a:r>
              <a:rPr sz="1600" spc="-1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POUR</a:t>
            </a:r>
            <a:r>
              <a:rPr sz="1600" spc="-1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S’INITIER</a:t>
            </a:r>
            <a:r>
              <a:rPr sz="1600" spc="-10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AU</a:t>
            </a:r>
            <a:r>
              <a:rPr sz="1600" spc="-1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DESIGN</a:t>
            </a:r>
            <a:r>
              <a:rPr sz="1600" spc="-4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THINKING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23933" y="5914369"/>
            <a:ext cx="495934" cy="495934"/>
          </a:xfrm>
          <a:custGeom>
            <a:avLst/>
            <a:gdLst/>
            <a:ahLst/>
            <a:cxnLst/>
            <a:rect l="l" t="t" r="r" b="b"/>
            <a:pathLst>
              <a:path w="495934" h="495935">
                <a:moveTo>
                  <a:pt x="247735" y="0"/>
                </a:moveTo>
                <a:lnTo>
                  <a:pt x="197757" y="5214"/>
                </a:lnTo>
                <a:lnTo>
                  <a:pt x="151230" y="19772"/>
                </a:lnTo>
                <a:lnTo>
                  <a:pt x="109145" y="42680"/>
                </a:lnTo>
                <a:lnTo>
                  <a:pt x="72492" y="72948"/>
                </a:lnTo>
                <a:lnTo>
                  <a:pt x="42262" y="109581"/>
                </a:lnTo>
                <a:lnTo>
                  <a:pt x="19443" y="151591"/>
                </a:lnTo>
                <a:lnTo>
                  <a:pt x="5025" y="197980"/>
                </a:lnTo>
                <a:lnTo>
                  <a:pt x="0" y="247761"/>
                </a:lnTo>
                <a:lnTo>
                  <a:pt x="5025" y="297539"/>
                </a:lnTo>
                <a:lnTo>
                  <a:pt x="19443" y="343921"/>
                </a:lnTo>
                <a:lnTo>
                  <a:pt x="42262" y="385917"/>
                </a:lnTo>
                <a:lnTo>
                  <a:pt x="72492" y="422541"/>
                </a:lnTo>
                <a:lnTo>
                  <a:pt x="109145" y="452801"/>
                </a:lnTo>
                <a:lnTo>
                  <a:pt x="151230" y="475712"/>
                </a:lnTo>
                <a:lnTo>
                  <a:pt x="197757" y="490283"/>
                </a:lnTo>
                <a:lnTo>
                  <a:pt x="247735" y="495524"/>
                </a:lnTo>
                <a:lnTo>
                  <a:pt x="297715" y="490283"/>
                </a:lnTo>
                <a:lnTo>
                  <a:pt x="344242" y="475712"/>
                </a:lnTo>
                <a:lnTo>
                  <a:pt x="386325" y="452801"/>
                </a:lnTo>
                <a:lnTo>
                  <a:pt x="422978" y="422541"/>
                </a:lnTo>
                <a:lnTo>
                  <a:pt x="453210" y="385917"/>
                </a:lnTo>
                <a:lnTo>
                  <a:pt x="476029" y="343921"/>
                </a:lnTo>
                <a:lnTo>
                  <a:pt x="490446" y="297539"/>
                </a:lnTo>
                <a:lnTo>
                  <a:pt x="495472" y="247761"/>
                </a:lnTo>
                <a:lnTo>
                  <a:pt x="490446" y="197980"/>
                </a:lnTo>
                <a:lnTo>
                  <a:pt x="476029" y="151591"/>
                </a:lnTo>
                <a:lnTo>
                  <a:pt x="453210" y="109581"/>
                </a:lnTo>
                <a:lnTo>
                  <a:pt x="422978" y="72948"/>
                </a:lnTo>
                <a:lnTo>
                  <a:pt x="386325" y="42680"/>
                </a:lnTo>
                <a:lnTo>
                  <a:pt x="344242" y="19772"/>
                </a:lnTo>
                <a:lnTo>
                  <a:pt x="297715" y="5214"/>
                </a:lnTo>
                <a:lnTo>
                  <a:pt x="247735" y="0"/>
                </a:lnTo>
                <a:close/>
              </a:path>
            </a:pathLst>
          </a:custGeom>
          <a:solidFill>
            <a:srgbClr val="E36B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15284" y="6077203"/>
            <a:ext cx="314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M23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49389" y="5998971"/>
            <a:ext cx="60788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AUTRES</a:t>
            </a:r>
            <a:r>
              <a:rPr sz="1600" spc="-2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PROGRAMMES</a:t>
            </a:r>
            <a:r>
              <a:rPr sz="1600" spc="-2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D’AMÉLIORATION</a:t>
            </a:r>
            <a:r>
              <a:rPr sz="1600" spc="-2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DU</a:t>
            </a:r>
            <a:r>
              <a:rPr sz="1600" spc="409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MANAGEMENT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74965" y="6632050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0"/>
                </a:lnTo>
                <a:lnTo>
                  <a:pt x="112018" y="20604"/>
                </a:lnTo>
                <a:lnTo>
                  <a:pt x="74873" y="44264"/>
                </a:lnTo>
                <a:lnTo>
                  <a:pt x="43906" y="75234"/>
                </a:lnTo>
                <a:lnTo>
                  <a:pt x="20309" y="112320"/>
                </a:lnTo>
                <a:lnTo>
                  <a:pt x="5276" y="154325"/>
                </a:lnTo>
                <a:lnTo>
                  <a:pt x="0" y="200054"/>
                </a:lnTo>
                <a:lnTo>
                  <a:pt x="5276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5"/>
                </a:lnTo>
                <a:lnTo>
                  <a:pt x="112018" y="379505"/>
                </a:lnTo>
                <a:lnTo>
                  <a:pt x="154148" y="394657"/>
                </a:lnTo>
                <a:lnTo>
                  <a:pt x="200069" y="400109"/>
                </a:lnTo>
                <a:lnTo>
                  <a:pt x="246025" y="394657"/>
                </a:lnTo>
                <a:lnTo>
                  <a:pt x="288180" y="379505"/>
                </a:lnTo>
                <a:lnTo>
                  <a:pt x="325342" y="355845"/>
                </a:lnTo>
                <a:lnTo>
                  <a:pt x="356320" y="324873"/>
                </a:lnTo>
                <a:lnTo>
                  <a:pt x="379923" y="287788"/>
                </a:lnTo>
                <a:lnTo>
                  <a:pt x="394957" y="245783"/>
                </a:lnTo>
                <a:lnTo>
                  <a:pt x="400234" y="200054"/>
                </a:lnTo>
                <a:lnTo>
                  <a:pt x="394957" y="154325"/>
                </a:lnTo>
                <a:lnTo>
                  <a:pt x="379923" y="112320"/>
                </a:lnTo>
                <a:lnTo>
                  <a:pt x="356320" y="75234"/>
                </a:lnTo>
                <a:lnTo>
                  <a:pt x="325342" y="44264"/>
                </a:lnTo>
                <a:lnTo>
                  <a:pt x="288180" y="20604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104739" y="6664452"/>
            <a:ext cx="1441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74965" y="7131708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2"/>
                </a:lnTo>
                <a:lnTo>
                  <a:pt x="112018" y="20605"/>
                </a:lnTo>
                <a:lnTo>
                  <a:pt x="74873" y="44264"/>
                </a:lnTo>
                <a:lnTo>
                  <a:pt x="43906" y="75236"/>
                </a:lnTo>
                <a:lnTo>
                  <a:pt x="20309" y="112321"/>
                </a:lnTo>
                <a:lnTo>
                  <a:pt x="5276" y="154325"/>
                </a:lnTo>
                <a:lnTo>
                  <a:pt x="0" y="200055"/>
                </a:lnTo>
                <a:lnTo>
                  <a:pt x="5276" y="245784"/>
                </a:lnTo>
                <a:lnTo>
                  <a:pt x="20309" y="287789"/>
                </a:lnTo>
                <a:lnTo>
                  <a:pt x="43906" y="324874"/>
                </a:lnTo>
                <a:lnTo>
                  <a:pt x="74873" y="355845"/>
                </a:lnTo>
                <a:lnTo>
                  <a:pt x="112018" y="379505"/>
                </a:lnTo>
                <a:lnTo>
                  <a:pt x="154148" y="394658"/>
                </a:lnTo>
                <a:lnTo>
                  <a:pt x="200069" y="400110"/>
                </a:lnTo>
                <a:lnTo>
                  <a:pt x="246025" y="394658"/>
                </a:lnTo>
                <a:lnTo>
                  <a:pt x="288180" y="379505"/>
                </a:lnTo>
                <a:lnTo>
                  <a:pt x="325342" y="355845"/>
                </a:lnTo>
                <a:lnTo>
                  <a:pt x="356320" y="324874"/>
                </a:lnTo>
                <a:lnTo>
                  <a:pt x="379923" y="287789"/>
                </a:lnTo>
                <a:lnTo>
                  <a:pt x="394957" y="245784"/>
                </a:lnTo>
                <a:lnTo>
                  <a:pt x="400234" y="200055"/>
                </a:lnTo>
                <a:lnTo>
                  <a:pt x="394957" y="154325"/>
                </a:lnTo>
                <a:lnTo>
                  <a:pt x="379923" y="112321"/>
                </a:lnTo>
                <a:lnTo>
                  <a:pt x="356320" y="75236"/>
                </a:lnTo>
                <a:lnTo>
                  <a:pt x="325342" y="44264"/>
                </a:lnTo>
                <a:lnTo>
                  <a:pt x="288180" y="20605"/>
                </a:lnTo>
                <a:lnTo>
                  <a:pt x="246025" y="5452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104739" y="7164323"/>
            <a:ext cx="1441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B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74965" y="7631399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2"/>
                </a:lnTo>
                <a:lnTo>
                  <a:pt x="112018" y="20605"/>
                </a:lnTo>
                <a:lnTo>
                  <a:pt x="74873" y="44264"/>
                </a:lnTo>
                <a:lnTo>
                  <a:pt x="43906" y="75236"/>
                </a:lnTo>
                <a:lnTo>
                  <a:pt x="20309" y="112321"/>
                </a:lnTo>
                <a:lnTo>
                  <a:pt x="5276" y="154325"/>
                </a:lnTo>
                <a:lnTo>
                  <a:pt x="0" y="200055"/>
                </a:lnTo>
                <a:lnTo>
                  <a:pt x="5276" y="245784"/>
                </a:lnTo>
                <a:lnTo>
                  <a:pt x="20309" y="287789"/>
                </a:lnTo>
                <a:lnTo>
                  <a:pt x="43906" y="324874"/>
                </a:lnTo>
                <a:lnTo>
                  <a:pt x="74873" y="355845"/>
                </a:lnTo>
                <a:lnTo>
                  <a:pt x="112018" y="379505"/>
                </a:lnTo>
                <a:lnTo>
                  <a:pt x="154148" y="394658"/>
                </a:lnTo>
                <a:lnTo>
                  <a:pt x="200069" y="400110"/>
                </a:lnTo>
                <a:lnTo>
                  <a:pt x="246025" y="394658"/>
                </a:lnTo>
                <a:lnTo>
                  <a:pt x="288180" y="379505"/>
                </a:lnTo>
                <a:lnTo>
                  <a:pt x="325342" y="355845"/>
                </a:lnTo>
                <a:lnTo>
                  <a:pt x="356320" y="324874"/>
                </a:lnTo>
                <a:lnTo>
                  <a:pt x="379923" y="287789"/>
                </a:lnTo>
                <a:lnTo>
                  <a:pt x="394957" y="245784"/>
                </a:lnTo>
                <a:lnTo>
                  <a:pt x="400234" y="200055"/>
                </a:lnTo>
                <a:lnTo>
                  <a:pt x="394957" y="154325"/>
                </a:lnTo>
                <a:lnTo>
                  <a:pt x="379923" y="112321"/>
                </a:lnTo>
                <a:lnTo>
                  <a:pt x="356320" y="75236"/>
                </a:lnTo>
                <a:lnTo>
                  <a:pt x="325342" y="44264"/>
                </a:lnTo>
                <a:lnTo>
                  <a:pt x="288180" y="20605"/>
                </a:lnTo>
                <a:lnTo>
                  <a:pt x="246025" y="5452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102208" y="7664195"/>
            <a:ext cx="1543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80819" y="6652259"/>
            <a:ext cx="4672965" cy="1445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MANAGEMENT</a:t>
            </a:r>
            <a:r>
              <a:rPr sz="1400" spc="-7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30" dirty="0">
                <a:solidFill>
                  <a:srgbClr val="376092"/>
                </a:solidFill>
                <a:latin typeface="Arial MT"/>
                <a:cs typeface="Arial MT"/>
              </a:rPr>
              <a:t>PAR</a:t>
            </a:r>
            <a:r>
              <a:rPr sz="1400" spc="-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LE</a:t>
            </a:r>
            <a:r>
              <a:rPr sz="14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376092"/>
                </a:solidFill>
                <a:latin typeface="Arial MT"/>
                <a:cs typeface="Arial MT"/>
              </a:rPr>
              <a:t>CARE</a:t>
            </a:r>
            <a:endParaRPr sz="1400">
              <a:latin typeface="Arial MT"/>
              <a:cs typeface="Arial MT"/>
            </a:endParaRPr>
          </a:p>
          <a:p>
            <a:pPr marL="12700" marR="5080" indent="11430">
              <a:lnSpc>
                <a:spcPct val="133300"/>
              </a:lnSpc>
              <a:spcBef>
                <a:spcPts val="545"/>
              </a:spcBef>
            </a:pP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SE</a:t>
            </a:r>
            <a:r>
              <a:rPr sz="14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DIFFÉRENCIER</a:t>
            </a:r>
            <a:r>
              <a:rPr sz="14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EN</a:t>
            </a:r>
            <a:r>
              <a:rPr sz="14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HISSANT</a:t>
            </a:r>
            <a:r>
              <a:rPr sz="1400" spc="-6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MARKETING</a:t>
            </a:r>
            <a:r>
              <a:rPr sz="14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376092"/>
                </a:solidFill>
                <a:latin typeface="Arial MT"/>
                <a:cs typeface="Arial MT"/>
              </a:rPr>
              <a:t>DES </a:t>
            </a:r>
            <a:r>
              <a:rPr sz="1400" spc="-20" dirty="0">
                <a:solidFill>
                  <a:srgbClr val="376092"/>
                </a:solidFill>
                <a:latin typeface="Arial MT"/>
                <a:cs typeface="Arial MT"/>
              </a:rPr>
              <a:t>SERVICES</a:t>
            </a:r>
            <a:r>
              <a:rPr sz="1400" spc="-8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AU</a:t>
            </a:r>
            <a:r>
              <a:rPr sz="1400" spc="32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NIVEAU</a:t>
            </a:r>
            <a:r>
              <a:rPr sz="1400" spc="-2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DE</a:t>
            </a:r>
            <a:r>
              <a:rPr sz="1400" spc="-2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SON</a:t>
            </a:r>
            <a:r>
              <a:rPr sz="1400" spc="-2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MARKETING</a:t>
            </a:r>
            <a:r>
              <a:rPr sz="14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PRODUIT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COMMENT</a:t>
            </a:r>
            <a:r>
              <a:rPr sz="1400" spc="-8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CONSTRUIRE</a:t>
            </a:r>
            <a:r>
              <a:rPr sz="1400" spc="-5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L’OFFRE</a:t>
            </a:r>
            <a:r>
              <a:rPr sz="1400" spc="-5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DE</a:t>
            </a:r>
            <a:r>
              <a:rPr sz="1400" spc="-5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SERVICE</a:t>
            </a:r>
            <a:r>
              <a:rPr sz="1400" spc="-4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ET</a:t>
            </a:r>
            <a:r>
              <a:rPr sz="1400" spc="-8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376092"/>
                </a:solidFill>
                <a:latin typeface="Arial MT"/>
                <a:cs typeface="Arial MT"/>
              </a:rPr>
              <a:t>LE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MODELE</a:t>
            </a:r>
            <a:r>
              <a:rPr sz="1400" spc="31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RELATIONNEL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23933" y="8301990"/>
            <a:ext cx="495934" cy="495934"/>
          </a:xfrm>
          <a:custGeom>
            <a:avLst/>
            <a:gdLst/>
            <a:ahLst/>
            <a:cxnLst/>
            <a:rect l="l" t="t" r="r" b="b"/>
            <a:pathLst>
              <a:path w="495934" h="495934">
                <a:moveTo>
                  <a:pt x="247735" y="0"/>
                </a:moveTo>
                <a:lnTo>
                  <a:pt x="197757" y="5213"/>
                </a:lnTo>
                <a:lnTo>
                  <a:pt x="151230" y="19771"/>
                </a:lnTo>
                <a:lnTo>
                  <a:pt x="109145" y="42680"/>
                </a:lnTo>
                <a:lnTo>
                  <a:pt x="72492" y="72947"/>
                </a:lnTo>
                <a:lnTo>
                  <a:pt x="42262" y="109581"/>
                </a:lnTo>
                <a:lnTo>
                  <a:pt x="19443" y="151591"/>
                </a:lnTo>
                <a:lnTo>
                  <a:pt x="5025" y="197980"/>
                </a:lnTo>
                <a:lnTo>
                  <a:pt x="0" y="247761"/>
                </a:lnTo>
                <a:lnTo>
                  <a:pt x="5025" y="297539"/>
                </a:lnTo>
                <a:lnTo>
                  <a:pt x="19443" y="343921"/>
                </a:lnTo>
                <a:lnTo>
                  <a:pt x="42262" y="385917"/>
                </a:lnTo>
                <a:lnTo>
                  <a:pt x="72492" y="422541"/>
                </a:lnTo>
                <a:lnTo>
                  <a:pt x="109145" y="452803"/>
                </a:lnTo>
                <a:lnTo>
                  <a:pt x="151230" y="475712"/>
                </a:lnTo>
                <a:lnTo>
                  <a:pt x="197757" y="490283"/>
                </a:lnTo>
                <a:lnTo>
                  <a:pt x="247735" y="495524"/>
                </a:lnTo>
                <a:lnTo>
                  <a:pt x="297715" y="490283"/>
                </a:lnTo>
                <a:lnTo>
                  <a:pt x="344242" y="475712"/>
                </a:lnTo>
                <a:lnTo>
                  <a:pt x="386325" y="452803"/>
                </a:lnTo>
                <a:lnTo>
                  <a:pt x="422978" y="422541"/>
                </a:lnTo>
                <a:lnTo>
                  <a:pt x="453210" y="385917"/>
                </a:lnTo>
                <a:lnTo>
                  <a:pt x="476029" y="343921"/>
                </a:lnTo>
                <a:lnTo>
                  <a:pt x="490446" y="297539"/>
                </a:lnTo>
                <a:lnTo>
                  <a:pt x="495472" y="247761"/>
                </a:lnTo>
                <a:lnTo>
                  <a:pt x="490446" y="197980"/>
                </a:lnTo>
                <a:lnTo>
                  <a:pt x="476029" y="151591"/>
                </a:lnTo>
                <a:lnTo>
                  <a:pt x="453210" y="109581"/>
                </a:lnTo>
                <a:lnTo>
                  <a:pt x="422978" y="72947"/>
                </a:lnTo>
                <a:lnTo>
                  <a:pt x="386325" y="42680"/>
                </a:lnTo>
                <a:lnTo>
                  <a:pt x="344242" y="19771"/>
                </a:lnTo>
                <a:lnTo>
                  <a:pt x="297715" y="5213"/>
                </a:lnTo>
                <a:lnTo>
                  <a:pt x="247735" y="0"/>
                </a:lnTo>
                <a:close/>
              </a:path>
            </a:pathLst>
          </a:custGeom>
          <a:solidFill>
            <a:srgbClr val="E36B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15284" y="8433307"/>
            <a:ext cx="314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M24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74965" y="8832463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0"/>
                </a:lnTo>
                <a:lnTo>
                  <a:pt x="112018" y="20604"/>
                </a:lnTo>
                <a:lnTo>
                  <a:pt x="74873" y="44264"/>
                </a:lnTo>
                <a:lnTo>
                  <a:pt x="43906" y="75234"/>
                </a:lnTo>
                <a:lnTo>
                  <a:pt x="20309" y="112320"/>
                </a:lnTo>
                <a:lnTo>
                  <a:pt x="5276" y="154325"/>
                </a:lnTo>
                <a:lnTo>
                  <a:pt x="0" y="200054"/>
                </a:lnTo>
                <a:lnTo>
                  <a:pt x="5276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5"/>
                </a:lnTo>
                <a:lnTo>
                  <a:pt x="112018" y="379505"/>
                </a:lnTo>
                <a:lnTo>
                  <a:pt x="154148" y="394657"/>
                </a:lnTo>
                <a:lnTo>
                  <a:pt x="200069" y="400109"/>
                </a:lnTo>
                <a:lnTo>
                  <a:pt x="246025" y="394657"/>
                </a:lnTo>
                <a:lnTo>
                  <a:pt x="288180" y="379505"/>
                </a:lnTo>
                <a:lnTo>
                  <a:pt x="325342" y="355845"/>
                </a:lnTo>
                <a:lnTo>
                  <a:pt x="356320" y="324873"/>
                </a:lnTo>
                <a:lnTo>
                  <a:pt x="379923" y="287788"/>
                </a:lnTo>
                <a:lnTo>
                  <a:pt x="394957" y="245783"/>
                </a:lnTo>
                <a:lnTo>
                  <a:pt x="400234" y="200054"/>
                </a:lnTo>
                <a:lnTo>
                  <a:pt x="394957" y="154325"/>
                </a:lnTo>
                <a:lnTo>
                  <a:pt x="379923" y="112320"/>
                </a:lnTo>
                <a:lnTo>
                  <a:pt x="356320" y="75234"/>
                </a:lnTo>
                <a:lnTo>
                  <a:pt x="325342" y="44264"/>
                </a:lnTo>
                <a:lnTo>
                  <a:pt x="288180" y="20604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104739" y="8910828"/>
            <a:ext cx="1441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57847" y="8346947"/>
            <a:ext cx="52546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AUTRES</a:t>
            </a:r>
            <a:r>
              <a:rPr sz="1400" spc="-5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PROGRAMMES</a:t>
            </a:r>
            <a:r>
              <a:rPr sz="1400" spc="-5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DE</a:t>
            </a:r>
            <a:r>
              <a:rPr sz="1400" spc="-5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PERFORMANCE</a:t>
            </a:r>
            <a:r>
              <a:rPr sz="1400" spc="29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COMMERCIALE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96230" y="8767571"/>
            <a:ext cx="5119370" cy="1327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75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COMMENT</a:t>
            </a:r>
            <a:r>
              <a:rPr sz="1400" spc="-11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AMELIORER</a:t>
            </a:r>
            <a:r>
              <a:rPr sz="1400" spc="-6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LA</a:t>
            </a:r>
            <a:r>
              <a:rPr sz="1400" spc="-9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PERFORMANCE</a:t>
            </a:r>
            <a:r>
              <a:rPr sz="14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COMMERCIALE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ET</a:t>
            </a:r>
            <a:r>
              <a:rPr sz="1400" spc="-7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MAXIMISER</a:t>
            </a:r>
            <a:r>
              <a:rPr sz="1400" spc="-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SON</a:t>
            </a:r>
            <a:r>
              <a:rPr sz="14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IMPACT</a:t>
            </a:r>
            <a:endParaRPr sz="1400">
              <a:latin typeface="Arial MT"/>
              <a:cs typeface="Arial MT"/>
            </a:endParaRPr>
          </a:p>
          <a:p>
            <a:pPr marL="23495">
              <a:lnSpc>
                <a:spcPct val="100000"/>
              </a:lnSpc>
              <a:spcBef>
                <a:spcPts val="1200"/>
              </a:spcBef>
            </a:pP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LES</a:t>
            </a:r>
            <a:r>
              <a:rPr sz="1400" spc="-5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FONDAMENTAUX</a:t>
            </a:r>
            <a:r>
              <a:rPr sz="14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DE</a:t>
            </a:r>
            <a:r>
              <a:rPr sz="14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LA</a:t>
            </a:r>
            <a:r>
              <a:rPr sz="1400" spc="-9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376092"/>
                </a:solidFill>
                <a:latin typeface="Arial MT"/>
                <a:cs typeface="Arial MT"/>
              </a:rPr>
              <a:t>VENTE</a:t>
            </a:r>
            <a:endParaRPr sz="1400">
              <a:latin typeface="Arial MT"/>
              <a:cs typeface="Arial MT"/>
            </a:endParaRPr>
          </a:p>
          <a:p>
            <a:pPr marL="12700" marR="234315" indent="11430">
              <a:lnSpc>
                <a:spcPts val="1610"/>
              </a:lnSpc>
              <a:spcBef>
                <a:spcPts val="830"/>
              </a:spcBef>
            </a:pP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COMMENT</a:t>
            </a:r>
            <a:r>
              <a:rPr sz="1400" spc="-6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CRÉER</a:t>
            </a:r>
            <a:r>
              <a:rPr sz="14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UN</a:t>
            </a:r>
            <a:r>
              <a:rPr sz="1400" spc="-5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376092"/>
                </a:solidFill>
                <a:latin typeface="Arial MT"/>
                <a:cs typeface="Arial MT"/>
              </a:rPr>
              <a:t>TABLEAU</a:t>
            </a:r>
            <a:r>
              <a:rPr sz="14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DE</a:t>
            </a:r>
            <a:r>
              <a:rPr sz="14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BORD</a:t>
            </a:r>
            <a:r>
              <a:rPr sz="14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COMMERCIAL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ET</a:t>
            </a:r>
            <a:r>
              <a:rPr sz="1400" spc="-7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PILOTER</a:t>
            </a:r>
            <a:r>
              <a:rPr sz="14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LA</a:t>
            </a:r>
            <a:r>
              <a:rPr sz="1400" spc="-9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FORCE</a:t>
            </a:r>
            <a:r>
              <a:rPr sz="14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DE</a:t>
            </a:r>
            <a:r>
              <a:rPr sz="14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VENTE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74965" y="9265915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0"/>
                </a:lnTo>
                <a:lnTo>
                  <a:pt x="112018" y="20604"/>
                </a:lnTo>
                <a:lnTo>
                  <a:pt x="74873" y="44264"/>
                </a:lnTo>
                <a:lnTo>
                  <a:pt x="43906" y="75234"/>
                </a:lnTo>
                <a:lnTo>
                  <a:pt x="20309" y="112320"/>
                </a:lnTo>
                <a:lnTo>
                  <a:pt x="5276" y="154325"/>
                </a:lnTo>
                <a:lnTo>
                  <a:pt x="0" y="200054"/>
                </a:lnTo>
                <a:lnTo>
                  <a:pt x="5276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4"/>
                </a:lnTo>
                <a:lnTo>
                  <a:pt x="112018" y="379504"/>
                </a:lnTo>
                <a:lnTo>
                  <a:pt x="154148" y="394657"/>
                </a:lnTo>
                <a:lnTo>
                  <a:pt x="200069" y="400109"/>
                </a:lnTo>
                <a:lnTo>
                  <a:pt x="246025" y="394657"/>
                </a:lnTo>
                <a:lnTo>
                  <a:pt x="288180" y="379504"/>
                </a:lnTo>
                <a:lnTo>
                  <a:pt x="325342" y="355844"/>
                </a:lnTo>
                <a:lnTo>
                  <a:pt x="356320" y="324873"/>
                </a:lnTo>
                <a:lnTo>
                  <a:pt x="379923" y="287788"/>
                </a:lnTo>
                <a:lnTo>
                  <a:pt x="394957" y="245783"/>
                </a:lnTo>
                <a:lnTo>
                  <a:pt x="400234" y="200054"/>
                </a:lnTo>
                <a:lnTo>
                  <a:pt x="394957" y="154325"/>
                </a:lnTo>
                <a:lnTo>
                  <a:pt x="379923" y="112320"/>
                </a:lnTo>
                <a:lnTo>
                  <a:pt x="356320" y="75234"/>
                </a:lnTo>
                <a:lnTo>
                  <a:pt x="325342" y="44264"/>
                </a:lnTo>
                <a:lnTo>
                  <a:pt x="288180" y="20604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104739" y="9358883"/>
            <a:ext cx="1441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B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74965" y="9721275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0"/>
                </a:lnTo>
                <a:lnTo>
                  <a:pt x="112018" y="20604"/>
                </a:lnTo>
                <a:lnTo>
                  <a:pt x="74873" y="44264"/>
                </a:lnTo>
                <a:lnTo>
                  <a:pt x="43906" y="75235"/>
                </a:lnTo>
                <a:lnTo>
                  <a:pt x="20309" y="112320"/>
                </a:lnTo>
                <a:lnTo>
                  <a:pt x="5276" y="154325"/>
                </a:lnTo>
                <a:lnTo>
                  <a:pt x="0" y="200054"/>
                </a:lnTo>
                <a:lnTo>
                  <a:pt x="5276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4"/>
                </a:lnTo>
                <a:lnTo>
                  <a:pt x="112018" y="379504"/>
                </a:lnTo>
                <a:lnTo>
                  <a:pt x="154148" y="394657"/>
                </a:lnTo>
                <a:lnTo>
                  <a:pt x="200069" y="400109"/>
                </a:lnTo>
                <a:lnTo>
                  <a:pt x="246025" y="394657"/>
                </a:lnTo>
                <a:lnTo>
                  <a:pt x="288180" y="379504"/>
                </a:lnTo>
                <a:lnTo>
                  <a:pt x="325342" y="355844"/>
                </a:lnTo>
                <a:lnTo>
                  <a:pt x="356320" y="324873"/>
                </a:lnTo>
                <a:lnTo>
                  <a:pt x="379923" y="287788"/>
                </a:lnTo>
                <a:lnTo>
                  <a:pt x="394957" y="245783"/>
                </a:lnTo>
                <a:lnTo>
                  <a:pt x="400234" y="200054"/>
                </a:lnTo>
                <a:lnTo>
                  <a:pt x="394957" y="154325"/>
                </a:lnTo>
                <a:lnTo>
                  <a:pt x="379923" y="112320"/>
                </a:lnTo>
                <a:lnTo>
                  <a:pt x="356320" y="75235"/>
                </a:lnTo>
                <a:lnTo>
                  <a:pt x="325342" y="44264"/>
                </a:lnTo>
                <a:lnTo>
                  <a:pt x="288180" y="20604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102208" y="9800844"/>
            <a:ext cx="1543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0" y="5792611"/>
            <a:ext cx="7553325" cy="4913630"/>
            <a:chOff x="0" y="5792611"/>
            <a:chExt cx="7553325" cy="4913630"/>
          </a:xfrm>
        </p:grpSpPr>
        <p:sp>
          <p:nvSpPr>
            <p:cNvPr id="37" name="object 37"/>
            <p:cNvSpPr/>
            <p:nvPr/>
          </p:nvSpPr>
          <p:spPr>
            <a:xfrm>
              <a:off x="4635055" y="5792622"/>
              <a:ext cx="2918460" cy="4904105"/>
            </a:xfrm>
            <a:custGeom>
              <a:avLst/>
              <a:gdLst/>
              <a:ahLst/>
              <a:cxnLst/>
              <a:rect l="l" t="t" r="r" b="b"/>
              <a:pathLst>
                <a:path w="2918459" h="4904105">
                  <a:moveTo>
                    <a:pt x="1285621" y="4903952"/>
                  </a:moveTo>
                  <a:lnTo>
                    <a:pt x="1251115" y="4876597"/>
                  </a:lnTo>
                  <a:lnTo>
                    <a:pt x="1217155" y="4846358"/>
                  </a:lnTo>
                  <a:lnTo>
                    <a:pt x="1184960" y="4814201"/>
                  </a:lnTo>
                  <a:lnTo>
                    <a:pt x="1154607" y="4780216"/>
                  </a:lnTo>
                  <a:lnTo>
                    <a:pt x="1126197" y="4744466"/>
                  </a:lnTo>
                  <a:lnTo>
                    <a:pt x="1099807" y="4707026"/>
                  </a:lnTo>
                  <a:lnTo>
                    <a:pt x="1075537" y="4667974"/>
                  </a:lnTo>
                  <a:lnTo>
                    <a:pt x="1053465" y="4627384"/>
                  </a:lnTo>
                  <a:lnTo>
                    <a:pt x="1033703" y="4585335"/>
                  </a:lnTo>
                  <a:lnTo>
                    <a:pt x="1016317" y="4541901"/>
                  </a:lnTo>
                  <a:lnTo>
                    <a:pt x="1001395" y="4497159"/>
                  </a:lnTo>
                  <a:lnTo>
                    <a:pt x="989050" y="4451172"/>
                  </a:lnTo>
                  <a:lnTo>
                    <a:pt x="979347" y="4404030"/>
                  </a:lnTo>
                  <a:lnTo>
                    <a:pt x="912647" y="4021874"/>
                  </a:lnTo>
                  <a:lnTo>
                    <a:pt x="892454" y="4010876"/>
                  </a:lnTo>
                  <a:lnTo>
                    <a:pt x="0" y="4903952"/>
                  </a:lnTo>
                  <a:lnTo>
                    <a:pt x="1285621" y="4903952"/>
                  </a:lnTo>
                  <a:close/>
                </a:path>
                <a:path w="2918459" h="4904105">
                  <a:moveTo>
                    <a:pt x="2918269" y="0"/>
                  </a:moveTo>
                  <a:lnTo>
                    <a:pt x="2447455" y="455244"/>
                  </a:lnTo>
                  <a:lnTo>
                    <a:pt x="1798154" y="363385"/>
                  </a:lnTo>
                  <a:lnTo>
                    <a:pt x="1749183" y="361289"/>
                  </a:lnTo>
                  <a:lnTo>
                    <a:pt x="1702130" y="368604"/>
                  </a:lnTo>
                  <a:lnTo>
                    <a:pt x="1658061" y="384530"/>
                  </a:lnTo>
                  <a:lnTo>
                    <a:pt x="1618043" y="408305"/>
                  </a:lnTo>
                  <a:lnTo>
                    <a:pt x="1583143" y="439115"/>
                  </a:lnTo>
                  <a:lnTo>
                    <a:pt x="1554403" y="476211"/>
                  </a:lnTo>
                  <a:lnTo>
                    <a:pt x="1532915" y="518795"/>
                  </a:lnTo>
                  <a:lnTo>
                    <a:pt x="1519707" y="566089"/>
                  </a:lnTo>
                  <a:lnTo>
                    <a:pt x="1405890" y="1212786"/>
                  </a:lnTo>
                  <a:lnTo>
                    <a:pt x="826973" y="1520215"/>
                  </a:lnTo>
                  <a:lnTo>
                    <a:pt x="786079" y="1547368"/>
                  </a:lnTo>
                  <a:lnTo>
                    <a:pt x="752259" y="1580972"/>
                  </a:lnTo>
                  <a:lnTo>
                    <a:pt x="725919" y="1619783"/>
                  </a:lnTo>
                  <a:lnTo>
                    <a:pt x="707466" y="1662518"/>
                  </a:lnTo>
                  <a:lnTo>
                    <a:pt x="697280" y="1707946"/>
                  </a:lnTo>
                  <a:lnTo>
                    <a:pt x="695794" y="1754809"/>
                  </a:lnTo>
                  <a:lnTo>
                    <a:pt x="703402" y="1801863"/>
                  </a:lnTo>
                  <a:lnTo>
                    <a:pt x="720483" y="1847850"/>
                  </a:lnTo>
                  <a:lnTo>
                    <a:pt x="1008722" y="2437600"/>
                  </a:lnTo>
                  <a:lnTo>
                    <a:pt x="720483" y="3027349"/>
                  </a:lnTo>
                  <a:lnTo>
                    <a:pt x="703402" y="3073336"/>
                  </a:lnTo>
                  <a:lnTo>
                    <a:pt x="695794" y="3120390"/>
                  </a:lnTo>
                  <a:lnTo>
                    <a:pt x="697280" y="3167253"/>
                  </a:lnTo>
                  <a:lnTo>
                    <a:pt x="707466" y="3212681"/>
                  </a:lnTo>
                  <a:lnTo>
                    <a:pt x="725919" y="3255429"/>
                  </a:lnTo>
                  <a:lnTo>
                    <a:pt x="752259" y="3294227"/>
                  </a:lnTo>
                  <a:lnTo>
                    <a:pt x="786079" y="3327831"/>
                  </a:lnTo>
                  <a:lnTo>
                    <a:pt x="826973" y="3354984"/>
                  </a:lnTo>
                  <a:lnTo>
                    <a:pt x="1406499" y="3662426"/>
                  </a:lnTo>
                  <a:lnTo>
                    <a:pt x="1519707" y="4309122"/>
                  </a:lnTo>
                  <a:lnTo>
                    <a:pt x="1532915" y="4356405"/>
                  </a:lnTo>
                  <a:lnTo>
                    <a:pt x="1554403" y="4398988"/>
                  </a:lnTo>
                  <a:lnTo>
                    <a:pt x="1583143" y="4436084"/>
                  </a:lnTo>
                  <a:lnTo>
                    <a:pt x="1618043" y="4466895"/>
                  </a:lnTo>
                  <a:lnTo>
                    <a:pt x="1658061" y="4490656"/>
                  </a:lnTo>
                  <a:lnTo>
                    <a:pt x="1702130" y="4506582"/>
                  </a:lnTo>
                  <a:lnTo>
                    <a:pt x="1749183" y="4513897"/>
                  </a:lnTo>
                  <a:lnTo>
                    <a:pt x="1798154" y="4511802"/>
                  </a:lnTo>
                  <a:lnTo>
                    <a:pt x="2448064" y="4419955"/>
                  </a:lnTo>
                  <a:lnTo>
                    <a:pt x="2918269" y="4875187"/>
                  </a:lnTo>
                  <a:lnTo>
                    <a:pt x="2918269" y="4419955"/>
                  </a:lnTo>
                  <a:lnTo>
                    <a:pt x="2918269" y="455244"/>
                  </a:lnTo>
                  <a:lnTo>
                    <a:pt x="2918269" y="0"/>
                  </a:lnTo>
                  <a:close/>
                </a:path>
              </a:pathLst>
            </a:custGeom>
            <a:solidFill>
              <a:srgbClr val="00367B">
                <a:alpha val="1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945908"/>
              <a:ext cx="832752" cy="760191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2047714" y="1871979"/>
            <a:ext cx="3470910" cy="11811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065" marR="5080" indent="1905" algn="ctr">
              <a:lnSpc>
                <a:spcPct val="115500"/>
              </a:lnSpc>
              <a:spcBef>
                <a:spcPts val="50"/>
              </a:spcBef>
            </a:pP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NOS</a:t>
            </a:r>
            <a:r>
              <a:rPr sz="2200" b="1" spc="-10" dirty="0">
                <a:solidFill>
                  <a:srgbClr val="00367B"/>
                </a:solidFill>
                <a:latin typeface="Arial"/>
                <a:cs typeface="Arial"/>
              </a:rPr>
              <a:t> FORMATIONS </a:t>
            </a: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QUALIFIANTES</a:t>
            </a:r>
            <a:r>
              <a:rPr sz="2200" b="1" spc="-45" dirty="0">
                <a:solidFill>
                  <a:srgbClr val="00367B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EN</a:t>
            </a:r>
            <a:r>
              <a:rPr sz="2200" b="1" spc="-40" dirty="0">
                <a:solidFill>
                  <a:srgbClr val="00367B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00367B"/>
                </a:solidFill>
                <a:latin typeface="Arial"/>
                <a:cs typeface="Arial"/>
              </a:rPr>
              <a:t>INTER </a:t>
            </a: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ET</a:t>
            </a:r>
            <a:r>
              <a:rPr sz="2200" b="1" spc="-25" dirty="0">
                <a:solidFill>
                  <a:srgbClr val="00367B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INTRA</a:t>
            </a:r>
            <a:r>
              <a:rPr sz="2200" b="1" spc="-30" dirty="0">
                <a:solidFill>
                  <a:srgbClr val="00367B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00367B"/>
                </a:solidFill>
                <a:latin typeface="Arial"/>
                <a:cs typeface="Arial"/>
              </a:rPr>
              <a:t>ENTREPRISE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3325" cy="7407275"/>
            <a:chOff x="0" y="0"/>
            <a:chExt cx="7553325" cy="74072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3325" cy="417060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289303"/>
              <a:ext cx="7553325" cy="5981700"/>
            </a:xfrm>
            <a:custGeom>
              <a:avLst/>
              <a:gdLst/>
              <a:ahLst/>
              <a:cxnLst/>
              <a:rect l="l" t="t" r="r" b="b"/>
              <a:pathLst>
                <a:path w="7553325" h="5981700">
                  <a:moveTo>
                    <a:pt x="7553325" y="0"/>
                  </a:moveTo>
                  <a:lnTo>
                    <a:pt x="4109313" y="0"/>
                  </a:lnTo>
                  <a:lnTo>
                    <a:pt x="3774922" y="0"/>
                  </a:lnTo>
                  <a:lnTo>
                    <a:pt x="3440455" y="0"/>
                  </a:lnTo>
                  <a:lnTo>
                    <a:pt x="3385401" y="12700"/>
                  </a:lnTo>
                  <a:lnTo>
                    <a:pt x="3275901" y="12700"/>
                  </a:lnTo>
                  <a:lnTo>
                    <a:pt x="3221469" y="25400"/>
                  </a:lnTo>
                  <a:lnTo>
                    <a:pt x="3167253" y="25400"/>
                  </a:lnTo>
                  <a:lnTo>
                    <a:pt x="3113278" y="38100"/>
                  </a:lnTo>
                  <a:lnTo>
                    <a:pt x="3059519" y="38100"/>
                  </a:lnTo>
                  <a:lnTo>
                    <a:pt x="3005988" y="50800"/>
                  </a:lnTo>
                  <a:lnTo>
                    <a:pt x="2952699" y="50800"/>
                  </a:lnTo>
                  <a:lnTo>
                    <a:pt x="2899651" y="63500"/>
                  </a:lnTo>
                  <a:lnTo>
                    <a:pt x="2846857" y="63500"/>
                  </a:lnTo>
                  <a:lnTo>
                    <a:pt x="2689974" y="101600"/>
                  </a:lnTo>
                  <a:lnTo>
                    <a:pt x="2638209" y="101600"/>
                  </a:lnTo>
                  <a:lnTo>
                    <a:pt x="2087473" y="241300"/>
                  </a:lnTo>
                  <a:lnTo>
                    <a:pt x="2039226" y="266700"/>
                  </a:lnTo>
                  <a:lnTo>
                    <a:pt x="1943709" y="292100"/>
                  </a:lnTo>
                  <a:lnTo>
                    <a:pt x="1896440" y="317500"/>
                  </a:lnTo>
                  <a:lnTo>
                    <a:pt x="1802930" y="342900"/>
                  </a:lnTo>
                  <a:lnTo>
                    <a:pt x="1756689" y="368300"/>
                  </a:lnTo>
                  <a:lnTo>
                    <a:pt x="1710804" y="381000"/>
                  </a:lnTo>
                  <a:lnTo>
                    <a:pt x="1665262" y="406400"/>
                  </a:lnTo>
                  <a:lnTo>
                    <a:pt x="1620088" y="419100"/>
                  </a:lnTo>
                  <a:lnTo>
                    <a:pt x="1575269" y="444500"/>
                  </a:lnTo>
                  <a:lnTo>
                    <a:pt x="1530832" y="457200"/>
                  </a:lnTo>
                  <a:lnTo>
                    <a:pt x="1486750" y="482600"/>
                  </a:lnTo>
                  <a:lnTo>
                    <a:pt x="1443062" y="495300"/>
                  </a:lnTo>
                  <a:lnTo>
                    <a:pt x="1356817" y="546100"/>
                  </a:lnTo>
                  <a:lnTo>
                    <a:pt x="1314284" y="558800"/>
                  </a:lnTo>
                  <a:lnTo>
                    <a:pt x="1189062" y="635000"/>
                  </a:lnTo>
                  <a:lnTo>
                    <a:pt x="1148143" y="647700"/>
                  </a:lnTo>
                  <a:lnTo>
                    <a:pt x="1067523" y="698500"/>
                  </a:lnTo>
                  <a:lnTo>
                    <a:pt x="988606" y="749300"/>
                  </a:lnTo>
                  <a:lnTo>
                    <a:pt x="911402" y="800100"/>
                  </a:lnTo>
                  <a:lnTo>
                    <a:pt x="835964" y="850900"/>
                  </a:lnTo>
                  <a:lnTo>
                    <a:pt x="762330" y="901700"/>
                  </a:lnTo>
                  <a:lnTo>
                    <a:pt x="690524" y="952500"/>
                  </a:lnTo>
                  <a:lnTo>
                    <a:pt x="620598" y="1003300"/>
                  </a:lnTo>
                  <a:lnTo>
                    <a:pt x="586346" y="1041400"/>
                  </a:lnTo>
                  <a:lnTo>
                    <a:pt x="552564" y="1066800"/>
                  </a:lnTo>
                  <a:lnTo>
                    <a:pt x="519277" y="1092200"/>
                  </a:lnTo>
                  <a:lnTo>
                    <a:pt x="486486" y="1117600"/>
                  </a:lnTo>
                  <a:lnTo>
                    <a:pt x="454177" y="1155700"/>
                  </a:lnTo>
                  <a:lnTo>
                    <a:pt x="422376" y="1181100"/>
                  </a:lnTo>
                  <a:lnTo>
                    <a:pt x="391071" y="1206500"/>
                  </a:lnTo>
                  <a:lnTo>
                    <a:pt x="360273" y="1244600"/>
                  </a:lnTo>
                  <a:lnTo>
                    <a:pt x="329996" y="1270000"/>
                  </a:lnTo>
                  <a:lnTo>
                    <a:pt x="300240" y="1295400"/>
                  </a:lnTo>
                  <a:lnTo>
                    <a:pt x="270992" y="1333500"/>
                  </a:lnTo>
                  <a:lnTo>
                    <a:pt x="242277" y="1358900"/>
                  </a:lnTo>
                  <a:lnTo>
                    <a:pt x="214096" y="1397000"/>
                  </a:lnTo>
                  <a:lnTo>
                    <a:pt x="186448" y="1422400"/>
                  </a:lnTo>
                  <a:lnTo>
                    <a:pt x="159334" y="1460500"/>
                  </a:lnTo>
                  <a:lnTo>
                    <a:pt x="132765" y="1485900"/>
                  </a:lnTo>
                  <a:lnTo>
                    <a:pt x="106756" y="1524000"/>
                  </a:lnTo>
                  <a:lnTo>
                    <a:pt x="81292" y="1549400"/>
                  </a:lnTo>
                  <a:lnTo>
                    <a:pt x="56388" y="1587500"/>
                  </a:lnTo>
                  <a:lnTo>
                    <a:pt x="32042" y="1625600"/>
                  </a:lnTo>
                  <a:lnTo>
                    <a:pt x="8267" y="1651000"/>
                  </a:lnTo>
                  <a:lnTo>
                    <a:pt x="0" y="1663700"/>
                  </a:lnTo>
                  <a:lnTo>
                    <a:pt x="0" y="4305300"/>
                  </a:lnTo>
                  <a:lnTo>
                    <a:pt x="8267" y="4318000"/>
                  </a:lnTo>
                  <a:lnTo>
                    <a:pt x="32042" y="4356100"/>
                  </a:lnTo>
                  <a:lnTo>
                    <a:pt x="56388" y="4381500"/>
                  </a:lnTo>
                  <a:lnTo>
                    <a:pt x="81292" y="4419600"/>
                  </a:lnTo>
                  <a:lnTo>
                    <a:pt x="106756" y="4445000"/>
                  </a:lnTo>
                  <a:lnTo>
                    <a:pt x="132765" y="4483100"/>
                  </a:lnTo>
                  <a:lnTo>
                    <a:pt x="159334" y="4508500"/>
                  </a:lnTo>
                  <a:lnTo>
                    <a:pt x="186448" y="4546600"/>
                  </a:lnTo>
                  <a:lnTo>
                    <a:pt x="214096" y="4572000"/>
                  </a:lnTo>
                  <a:lnTo>
                    <a:pt x="242277" y="4610100"/>
                  </a:lnTo>
                  <a:lnTo>
                    <a:pt x="270992" y="4635500"/>
                  </a:lnTo>
                  <a:lnTo>
                    <a:pt x="300240" y="4673600"/>
                  </a:lnTo>
                  <a:lnTo>
                    <a:pt x="329996" y="4699000"/>
                  </a:lnTo>
                  <a:lnTo>
                    <a:pt x="360273" y="4724400"/>
                  </a:lnTo>
                  <a:lnTo>
                    <a:pt x="391071" y="4762500"/>
                  </a:lnTo>
                  <a:lnTo>
                    <a:pt x="422376" y="4787900"/>
                  </a:lnTo>
                  <a:lnTo>
                    <a:pt x="454177" y="4813300"/>
                  </a:lnTo>
                  <a:lnTo>
                    <a:pt x="486486" y="4851400"/>
                  </a:lnTo>
                  <a:lnTo>
                    <a:pt x="519277" y="4876800"/>
                  </a:lnTo>
                  <a:lnTo>
                    <a:pt x="552564" y="4902200"/>
                  </a:lnTo>
                  <a:lnTo>
                    <a:pt x="586346" y="4940300"/>
                  </a:lnTo>
                  <a:lnTo>
                    <a:pt x="620598" y="4965700"/>
                  </a:lnTo>
                  <a:lnTo>
                    <a:pt x="690524" y="5016500"/>
                  </a:lnTo>
                  <a:lnTo>
                    <a:pt x="762330" y="5067300"/>
                  </a:lnTo>
                  <a:lnTo>
                    <a:pt x="835964" y="5118100"/>
                  </a:lnTo>
                  <a:lnTo>
                    <a:pt x="911402" y="5168900"/>
                  </a:lnTo>
                  <a:lnTo>
                    <a:pt x="988606" y="5219700"/>
                  </a:lnTo>
                  <a:lnTo>
                    <a:pt x="1067523" y="5270500"/>
                  </a:lnTo>
                  <a:lnTo>
                    <a:pt x="1189062" y="5346700"/>
                  </a:lnTo>
                  <a:lnTo>
                    <a:pt x="1230401" y="5359400"/>
                  </a:lnTo>
                  <a:lnTo>
                    <a:pt x="1356817" y="5435600"/>
                  </a:lnTo>
                  <a:lnTo>
                    <a:pt x="1399743" y="5448300"/>
                  </a:lnTo>
                  <a:lnTo>
                    <a:pt x="1486750" y="5499100"/>
                  </a:lnTo>
                  <a:lnTo>
                    <a:pt x="1530832" y="5511800"/>
                  </a:lnTo>
                  <a:lnTo>
                    <a:pt x="1575269" y="5537200"/>
                  </a:lnTo>
                  <a:lnTo>
                    <a:pt x="1620088" y="5549900"/>
                  </a:lnTo>
                  <a:lnTo>
                    <a:pt x="1665262" y="5575300"/>
                  </a:lnTo>
                  <a:lnTo>
                    <a:pt x="1710804" y="5588000"/>
                  </a:lnTo>
                  <a:lnTo>
                    <a:pt x="1756689" y="5613400"/>
                  </a:lnTo>
                  <a:lnTo>
                    <a:pt x="1849513" y="5638800"/>
                  </a:lnTo>
                  <a:lnTo>
                    <a:pt x="1896440" y="5664200"/>
                  </a:lnTo>
                  <a:lnTo>
                    <a:pt x="2039226" y="5702300"/>
                  </a:lnTo>
                  <a:lnTo>
                    <a:pt x="2087473" y="5727700"/>
                  </a:lnTo>
                  <a:lnTo>
                    <a:pt x="2689974" y="5880100"/>
                  </a:lnTo>
                  <a:lnTo>
                    <a:pt x="2742006" y="5880100"/>
                  </a:lnTo>
                  <a:lnTo>
                    <a:pt x="2846857" y="5905500"/>
                  </a:lnTo>
                  <a:lnTo>
                    <a:pt x="2899651" y="5905500"/>
                  </a:lnTo>
                  <a:lnTo>
                    <a:pt x="3005988" y="5930900"/>
                  </a:lnTo>
                  <a:lnTo>
                    <a:pt x="3059519" y="5930900"/>
                  </a:lnTo>
                  <a:lnTo>
                    <a:pt x="3113278" y="5943600"/>
                  </a:lnTo>
                  <a:lnTo>
                    <a:pt x="3167253" y="5943600"/>
                  </a:lnTo>
                  <a:lnTo>
                    <a:pt x="3221469" y="5956300"/>
                  </a:lnTo>
                  <a:lnTo>
                    <a:pt x="3330537" y="5956300"/>
                  </a:lnTo>
                  <a:lnTo>
                    <a:pt x="3385401" y="5969000"/>
                  </a:lnTo>
                  <a:lnTo>
                    <a:pt x="3606825" y="5969000"/>
                  </a:lnTo>
                  <a:lnTo>
                    <a:pt x="3662667" y="5981700"/>
                  </a:lnTo>
                  <a:lnTo>
                    <a:pt x="3887101" y="5981700"/>
                  </a:lnTo>
                  <a:lnTo>
                    <a:pt x="3942943" y="5969000"/>
                  </a:lnTo>
                  <a:lnTo>
                    <a:pt x="4164368" y="5969000"/>
                  </a:lnTo>
                  <a:lnTo>
                    <a:pt x="4219219" y="5956300"/>
                  </a:lnTo>
                  <a:lnTo>
                    <a:pt x="4328299" y="5956300"/>
                  </a:lnTo>
                  <a:lnTo>
                    <a:pt x="4382503" y="5943600"/>
                  </a:lnTo>
                  <a:lnTo>
                    <a:pt x="4436491" y="5943600"/>
                  </a:lnTo>
                  <a:lnTo>
                    <a:pt x="4490250" y="5930900"/>
                  </a:lnTo>
                  <a:lnTo>
                    <a:pt x="4543780" y="5930900"/>
                  </a:lnTo>
                  <a:lnTo>
                    <a:pt x="4650117" y="5905500"/>
                  </a:lnTo>
                  <a:lnTo>
                    <a:pt x="4702924" y="5905500"/>
                  </a:lnTo>
                  <a:lnTo>
                    <a:pt x="4807763" y="5880100"/>
                  </a:lnTo>
                  <a:lnTo>
                    <a:pt x="4859794" y="5880100"/>
                  </a:lnTo>
                  <a:lnTo>
                    <a:pt x="5462308" y="5727700"/>
                  </a:lnTo>
                  <a:lnTo>
                    <a:pt x="5510555" y="5702300"/>
                  </a:lnTo>
                  <a:lnTo>
                    <a:pt x="5653341" y="5664200"/>
                  </a:lnTo>
                  <a:lnTo>
                    <a:pt x="5700268" y="5638800"/>
                  </a:lnTo>
                  <a:lnTo>
                    <a:pt x="5793105" y="5613400"/>
                  </a:lnTo>
                  <a:lnTo>
                    <a:pt x="5838990" y="5588000"/>
                  </a:lnTo>
                  <a:lnTo>
                    <a:pt x="5884532" y="5575300"/>
                  </a:lnTo>
                  <a:lnTo>
                    <a:pt x="5929706" y="5549900"/>
                  </a:lnTo>
                  <a:lnTo>
                    <a:pt x="5974524" y="5537200"/>
                  </a:lnTo>
                  <a:lnTo>
                    <a:pt x="6018962" y="5511800"/>
                  </a:lnTo>
                  <a:lnTo>
                    <a:pt x="6063043" y="5499100"/>
                  </a:lnTo>
                  <a:lnTo>
                    <a:pt x="6150051" y="5448300"/>
                  </a:lnTo>
                  <a:lnTo>
                    <a:pt x="6192977" y="5435600"/>
                  </a:lnTo>
                  <a:lnTo>
                    <a:pt x="6319393" y="5359400"/>
                  </a:lnTo>
                  <a:lnTo>
                    <a:pt x="6360731" y="5346700"/>
                  </a:lnTo>
                  <a:lnTo>
                    <a:pt x="6482283" y="5270500"/>
                  </a:lnTo>
                  <a:lnTo>
                    <a:pt x="6561201" y="5219700"/>
                  </a:lnTo>
                  <a:lnTo>
                    <a:pt x="6638404" y="5168900"/>
                  </a:lnTo>
                  <a:lnTo>
                    <a:pt x="6713842" y="5118100"/>
                  </a:lnTo>
                  <a:lnTo>
                    <a:pt x="6787477" y="5067300"/>
                  </a:lnTo>
                  <a:lnTo>
                    <a:pt x="6859283" y="5016500"/>
                  </a:lnTo>
                  <a:lnTo>
                    <a:pt x="6929221" y="4965700"/>
                  </a:lnTo>
                  <a:lnTo>
                    <a:pt x="6963486" y="4940300"/>
                  </a:lnTo>
                  <a:lnTo>
                    <a:pt x="6997255" y="4902200"/>
                  </a:lnTo>
                  <a:lnTo>
                    <a:pt x="7030542" y="4876800"/>
                  </a:lnTo>
                  <a:lnTo>
                    <a:pt x="7063346" y="4851400"/>
                  </a:lnTo>
                  <a:lnTo>
                    <a:pt x="7095642" y="4813300"/>
                  </a:lnTo>
                  <a:lnTo>
                    <a:pt x="7127456" y="4787900"/>
                  </a:lnTo>
                  <a:lnTo>
                    <a:pt x="7158761" y="4762500"/>
                  </a:lnTo>
                  <a:lnTo>
                    <a:pt x="7189546" y="4724400"/>
                  </a:lnTo>
                  <a:lnTo>
                    <a:pt x="7219836" y="4699000"/>
                  </a:lnTo>
                  <a:lnTo>
                    <a:pt x="7249592" y="4673600"/>
                  </a:lnTo>
                  <a:lnTo>
                    <a:pt x="7278840" y="4635500"/>
                  </a:lnTo>
                  <a:lnTo>
                    <a:pt x="7307554" y="4610100"/>
                  </a:lnTo>
                  <a:lnTo>
                    <a:pt x="7335736" y="4572000"/>
                  </a:lnTo>
                  <a:lnTo>
                    <a:pt x="7363384" y="4546600"/>
                  </a:lnTo>
                  <a:lnTo>
                    <a:pt x="7390498" y="4508500"/>
                  </a:lnTo>
                  <a:lnTo>
                    <a:pt x="7417067" y="4483100"/>
                  </a:lnTo>
                  <a:lnTo>
                    <a:pt x="7443089" y="4445000"/>
                  </a:lnTo>
                  <a:lnTo>
                    <a:pt x="7468552" y="4419600"/>
                  </a:lnTo>
                  <a:lnTo>
                    <a:pt x="7493457" y="4381500"/>
                  </a:lnTo>
                  <a:lnTo>
                    <a:pt x="7517803" y="4356100"/>
                  </a:lnTo>
                  <a:lnTo>
                    <a:pt x="7541577" y="4318000"/>
                  </a:lnTo>
                  <a:lnTo>
                    <a:pt x="7553325" y="4305300"/>
                  </a:lnTo>
                  <a:lnTo>
                    <a:pt x="7553325" y="1676400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29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387195"/>
              <a:ext cx="7553325" cy="6019800"/>
            </a:xfrm>
            <a:custGeom>
              <a:avLst/>
              <a:gdLst/>
              <a:ahLst/>
              <a:cxnLst/>
              <a:rect l="l" t="t" r="r" b="b"/>
              <a:pathLst>
                <a:path w="7553325" h="6019800">
                  <a:moveTo>
                    <a:pt x="7553312" y="1790700"/>
                  </a:moveTo>
                  <a:lnTo>
                    <a:pt x="7540053" y="1765300"/>
                  </a:lnTo>
                  <a:lnTo>
                    <a:pt x="7517701" y="1727200"/>
                  </a:lnTo>
                  <a:lnTo>
                    <a:pt x="7494791" y="1701800"/>
                  </a:lnTo>
                  <a:lnTo>
                    <a:pt x="7471308" y="1663700"/>
                  </a:lnTo>
                  <a:lnTo>
                    <a:pt x="7447267" y="1625600"/>
                  </a:lnTo>
                  <a:lnTo>
                    <a:pt x="7422667" y="1600200"/>
                  </a:lnTo>
                  <a:lnTo>
                    <a:pt x="7397521" y="1562100"/>
                  </a:lnTo>
                  <a:lnTo>
                    <a:pt x="7371829" y="1524000"/>
                  </a:lnTo>
                  <a:lnTo>
                    <a:pt x="7345591" y="1498600"/>
                  </a:lnTo>
                  <a:lnTo>
                    <a:pt x="7318832" y="1460500"/>
                  </a:lnTo>
                  <a:lnTo>
                    <a:pt x="7291527" y="1435100"/>
                  </a:lnTo>
                  <a:lnTo>
                    <a:pt x="7263689" y="1397000"/>
                  </a:lnTo>
                  <a:lnTo>
                    <a:pt x="7235330" y="1371600"/>
                  </a:lnTo>
                  <a:lnTo>
                    <a:pt x="7206450" y="1333500"/>
                  </a:lnTo>
                  <a:lnTo>
                    <a:pt x="7177062" y="1308100"/>
                  </a:lnTo>
                  <a:lnTo>
                    <a:pt x="7147166" y="1270000"/>
                  </a:lnTo>
                  <a:lnTo>
                    <a:pt x="7116750" y="1244600"/>
                  </a:lnTo>
                  <a:lnTo>
                    <a:pt x="7085838" y="1206500"/>
                  </a:lnTo>
                  <a:lnTo>
                    <a:pt x="7054431" y="1181100"/>
                  </a:lnTo>
                  <a:lnTo>
                    <a:pt x="7022528" y="1155700"/>
                  </a:lnTo>
                  <a:lnTo>
                    <a:pt x="6990143" y="1117600"/>
                  </a:lnTo>
                  <a:lnTo>
                    <a:pt x="6957276" y="1092200"/>
                  </a:lnTo>
                  <a:lnTo>
                    <a:pt x="6923913" y="1066800"/>
                  </a:lnTo>
                  <a:lnTo>
                    <a:pt x="6890093" y="1041400"/>
                  </a:lnTo>
                  <a:lnTo>
                    <a:pt x="6855790" y="1003300"/>
                  </a:lnTo>
                  <a:lnTo>
                    <a:pt x="6821030" y="977900"/>
                  </a:lnTo>
                  <a:lnTo>
                    <a:pt x="6750113" y="927100"/>
                  </a:lnTo>
                  <a:lnTo>
                    <a:pt x="6677406" y="876300"/>
                  </a:lnTo>
                  <a:lnTo>
                    <a:pt x="6640373" y="838200"/>
                  </a:lnTo>
                  <a:lnTo>
                    <a:pt x="6602908" y="812800"/>
                  </a:lnTo>
                  <a:lnTo>
                    <a:pt x="6526670" y="762000"/>
                  </a:lnTo>
                  <a:lnTo>
                    <a:pt x="6448730" y="711200"/>
                  </a:lnTo>
                  <a:lnTo>
                    <a:pt x="6409131" y="698500"/>
                  </a:lnTo>
                  <a:lnTo>
                    <a:pt x="6328702" y="647700"/>
                  </a:lnTo>
                  <a:lnTo>
                    <a:pt x="6205055" y="571500"/>
                  </a:lnTo>
                  <a:lnTo>
                    <a:pt x="6163043" y="558800"/>
                  </a:lnTo>
                  <a:lnTo>
                    <a:pt x="6077877" y="508000"/>
                  </a:lnTo>
                  <a:lnTo>
                    <a:pt x="6034722" y="495300"/>
                  </a:lnTo>
                  <a:lnTo>
                    <a:pt x="5947321" y="444500"/>
                  </a:lnTo>
                  <a:lnTo>
                    <a:pt x="5903061" y="431800"/>
                  </a:lnTo>
                  <a:lnTo>
                    <a:pt x="5858446" y="406400"/>
                  </a:lnTo>
                  <a:lnTo>
                    <a:pt x="5813476" y="393700"/>
                  </a:lnTo>
                  <a:lnTo>
                    <a:pt x="5768162" y="368300"/>
                  </a:lnTo>
                  <a:lnTo>
                    <a:pt x="5676493" y="342900"/>
                  </a:lnTo>
                  <a:lnTo>
                    <a:pt x="5630151" y="317500"/>
                  </a:lnTo>
                  <a:lnTo>
                    <a:pt x="5536476" y="292100"/>
                  </a:lnTo>
                  <a:lnTo>
                    <a:pt x="5489143" y="266700"/>
                  </a:lnTo>
                  <a:lnTo>
                    <a:pt x="5345277" y="228600"/>
                  </a:lnTo>
                  <a:lnTo>
                    <a:pt x="5296700" y="203200"/>
                  </a:lnTo>
                  <a:lnTo>
                    <a:pt x="4948491" y="114300"/>
                  </a:lnTo>
                  <a:lnTo>
                    <a:pt x="4897628" y="114300"/>
                  </a:lnTo>
                  <a:lnTo>
                    <a:pt x="4743475" y="76200"/>
                  </a:lnTo>
                  <a:lnTo>
                    <a:pt x="4691583" y="76200"/>
                  </a:lnTo>
                  <a:lnTo>
                    <a:pt x="4587049" y="50800"/>
                  </a:lnTo>
                  <a:lnTo>
                    <a:pt x="4534433" y="50800"/>
                  </a:lnTo>
                  <a:lnTo>
                    <a:pt x="4481576" y="38100"/>
                  </a:lnTo>
                  <a:lnTo>
                    <a:pt x="4428477" y="38100"/>
                  </a:lnTo>
                  <a:lnTo>
                    <a:pt x="4375162" y="25400"/>
                  </a:lnTo>
                  <a:lnTo>
                    <a:pt x="4321632" y="25400"/>
                  </a:lnTo>
                  <a:lnTo>
                    <a:pt x="4267886" y="12700"/>
                  </a:lnTo>
                  <a:lnTo>
                    <a:pt x="4159745" y="12700"/>
                  </a:lnTo>
                  <a:lnTo>
                    <a:pt x="4105376" y="0"/>
                  </a:lnTo>
                  <a:lnTo>
                    <a:pt x="3444849" y="0"/>
                  </a:lnTo>
                  <a:lnTo>
                    <a:pt x="3390481" y="12700"/>
                  </a:lnTo>
                  <a:lnTo>
                    <a:pt x="3282340" y="12700"/>
                  </a:lnTo>
                  <a:lnTo>
                    <a:pt x="3228594" y="25400"/>
                  </a:lnTo>
                  <a:lnTo>
                    <a:pt x="3175050" y="25400"/>
                  </a:lnTo>
                  <a:lnTo>
                    <a:pt x="3121736" y="38100"/>
                  </a:lnTo>
                  <a:lnTo>
                    <a:pt x="3068650" y="38100"/>
                  </a:lnTo>
                  <a:lnTo>
                    <a:pt x="3015792" y="50800"/>
                  </a:lnTo>
                  <a:lnTo>
                    <a:pt x="2963164" y="50800"/>
                  </a:lnTo>
                  <a:lnTo>
                    <a:pt x="2858630" y="76200"/>
                  </a:lnTo>
                  <a:lnTo>
                    <a:pt x="2806738" y="76200"/>
                  </a:lnTo>
                  <a:lnTo>
                    <a:pt x="2652585" y="114300"/>
                  </a:lnTo>
                  <a:lnTo>
                    <a:pt x="2601722" y="114300"/>
                  </a:lnTo>
                  <a:lnTo>
                    <a:pt x="2253513" y="203200"/>
                  </a:lnTo>
                  <a:lnTo>
                    <a:pt x="2204936" y="228600"/>
                  </a:lnTo>
                  <a:lnTo>
                    <a:pt x="2061057" y="266700"/>
                  </a:lnTo>
                  <a:lnTo>
                    <a:pt x="2013737" y="292100"/>
                  </a:lnTo>
                  <a:lnTo>
                    <a:pt x="1920049" y="317500"/>
                  </a:lnTo>
                  <a:lnTo>
                    <a:pt x="1873707" y="342900"/>
                  </a:lnTo>
                  <a:lnTo>
                    <a:pt x="1782038" y="368300"/>
                  </a:lnTo>
                  <a:lnTo>
                    <a:pt x="1736725" y="393700"/>
                  </a:lnTo>
                  <a:lnTo>
                    <a:pt x="1691754" y="406400"/>
                  </a:lnTo>
                  <a:lnTo>
                    <a:pt x="1647139" y="431800"/>
                  </a:lnTo>
                  <a:lnTo>
                    <a:pt x="1602879" y="444500"/>
                  </a:lnTo>
                  <a:lnTo>
                    <a:pt x="1515465" y="495300"/>
                  </a:lnTo>
                  <a:lnTo>
                    <a:pt x="1472311" y="508000"/>
                  </a:lnTo>
                  <a:lnTo>
                    <a:pt x="1387144" y="558800"/>
                  </a:lnTo>
                  <a:lnTo>
                    <a:pt x="1345145" y="571500"/>
                  </a:lnTo>
                  <a:lnTo>
                    <a:pt x="1221473" y="647700"/>
                  </a:lnTo>
                  <a:lnTo>
                    <a:pt x="1141044" y="698500"/>
                  </a:lnTo>
                  <a:lnTo>
                    <a:pt x="1101445" y="711200"/>
                  </a:lnTo>
                  <a:lnTo>
                    <a:pt x="1023505" y="762000"/>
                  </a:lnTo>
                  <a:lnTo>
                    <a:pt x="947267" y="812800"/>
                  </a:lnTo>
                  <a:lnTo>
                    <a:pt x="909802" y="838200"/>
                  </a:lnTo>
                  <a:lnTo>
                    <a:pt x="872769" y="876300"/>
                  </a:lnTo>
                  <a:lnTo>
                    <a:pt x="800049" y="927100"/>
                  </a:lnTo>
                  <a:lnTo>
                    <a:pt x="729145" y="977900"/>
                  </a:lnTo>
                  <a:lnTo>
                    <a:pt x="694372" y="1003300"/>
                  </a:lnTo>
                  <a:lnTo>
                    <a:pt x="660082" y="1041400"/>
                  </a:lnTo>
                  <a:lnTo>
                    <a:pt x="626249" y="1066800"/>
                  </a:lnTo>
                  <a:lnTo>
                    <a:pt x="592899" y="1092200"/>
                  </a:lnTo>
                  <a:lnTo>
                    <a:pt x="560019" y="1117600"/>
                  </a:lnTo>
                  <a:lnTo>
                    <a:pt x="527634" y="1155700"/>
                  </a:lnTo>
                  <a:lnTo>
                    <a:pt x="495731" y="1181100"/>
                  </a:lnTo>
                  <a:lnTo>
                    <a:pt x="464324" y="1206500"/>
                  </a:lnTo>
                  <a:lnTo>
                    <a:pt x="433412" y="1244600"/>
                  </a:lnTo>
                  <a:lnTo>
                    <a:pt x="402996" y="1270000"/>
                  </a:lnTo>
                  <a:lnTo>
                    <a:pt x="373100" y="1308100"/>
                  </a:lnTo>
                  <a:lnTo>
                    <a:pt x="343700" y="1333500"/>
                  </a:lnTo>
                  <a:lnTo>
                    <a:pt x="314820" y="1371600"/>
                  </a:lnTo>
                  <a:lnTo>
                    <a:pt x="286461" y="1397000"/>
                  </a:lnTo>
                  <a:lnTo>
                    <a:pt x="258635" y="1435100"/>
                  </a:lnTo>
                  <a:lnTo>
                    <a:pt x="231330" y="1460500"/>
                  </a:lnTo>
                  <a:lnTo>
                    <a:pt x="204558" y="1498600"/>
                  </a:lnTo>
                  <a:lnTo>
                    <a:pt x="178320" y="1524000"/>
                  </a:lnTo>
                  <a:lnTo>
                    <a:pt x="152628" y="1562100"/>
                  </a:lnTo>
                  <a:lnTo>
                    <a:pt x="127482" y="1600200"/>
                  </a:lnTo>
                  <a:lnTo>
                    <a:pt x="102882" y="1625600"/>
                  </a:lnTo>
                  <a:lnTo>
                    <a:pt x="78841" y="1663700"/>
                  </a:lnTo>
                  <a:lnTo>
                    <a:pt x="55359" y="1701800"/>
                  </a:lnTo>
                  <a:lnTo>
                    <a:pt x="32448" y="1727200"/>
                  </a:lnTo>
                  <a:lnTo>
                    <a:pt x="10096" y="1765300"/>
                  </a:lnTo>
                  <a:lnTo>
                    <a:pt x="0" y="1778000"/>
                  </a:lnTo>
                  <a:lnTo>
                    <a:pt x="0" y="4343400"/>
                  </a:lnTo>
                  <a:lnTo>
                    <a:pt x="10096" y="4356100"/>
                  </a:lnTo>
                  <a:lnTo>
                    <a:pt x="32448" y="4394200"/>
                  </a:lnTo>
                  <a:lnTo>
                    <a:pt x="55359" y="4432300"/>
                  </a:lnTo>
                  <a:lnTo>
                    <a:pt x="78841" y="4457700"/>
                  </a:lnTo>
                  <a:lnTo>
                    <a:pt x="102882" y="4495800"/>
                  </a:lnTo>
                  <a:lnTo>
                    <a:pt x="127482" y="4533900"/>
                  </a:lnTo>
                  <a:lnTo>
                    <a:pt x="152628" y="4559300"/>
                  </a:lnTo>
                  <a:lnTo>
                    <a:pt x="178320" y="4597400"/>
                  </a:lnTo>
                  <a:lnTo>
                    <a:pt x="204558" y="4622800"/>
                  </a:lnTo>
                  <a:lnTo>
                    <a:pt x="231330" y="4660900"/>
                  </a:lnTo>
                  <a:lnTo>
                    <a:pt x="258635" y="4699000"/>
                  </a:lnTo>
                  <a:lnTo>
                    <a:pt x="286461" y="4724400"/>
                  </a:lnTo>
                  <a:lnTo>
                    <a:pt x="314820" y="4762500"/>
                  </a:lnTo>
                  <a:lnTo>
                    <a:pt x="343700" y="4787900"/>
                  </a:lnTo>
                  <a:lnTo>
                    <a:pt x="373100" y="4826000"/>
                  </a:lnTo>
                  <a:lnTo>
                    <a:pt x="402996" y="4851400"/>
                  </a:lnTo>
                  <a:lnTo>
                    <a:pt x="433412" y="4876800"/>
                  </a:lnTo>
                  <a:lnTo>
                    <a:pt x="464324" y="4914900"/>
                  </a:lnTo>
                  <a:lnTo>
                    <a:pt x="495731" y="4940300"/>
                  </a:lnTo>
                  <a:lnTo>
                    <a:pt x="527634" y="4978400"/>
                  </a:lnTo>
                  <a:lnTo>
                    <a:pt x="560019" y="5003800"/>
                  </a:lnTo>
                  <a:lnTo>
                    <a:pt x="592899" y="5029200"/>
                  </a:lnTo>
                  <a:lnTo>
                    <a:pt x="626249" y="5054600"/>
                  </a:lnTo>
                  <a:lnTo>
                    <a:pt x="660082" y="5092700"/>
                  </a:lnTo>
                  <a:lnTo>
                    <a:pt x="729145" y="5143500"/>
                  </a:lnTo>
                  <a:lnTo>
                    <a:pt x="800049" y="5194300"/>
                  </a:lnTo>
                  <a:lnTo>
                    <a:pt x="836193" y="5232400"/>
                  </a:lnTo>
                  <a:lnTo>
                    <a:pt x="909802" y="5283200"/>
                  </a:lnTo>
                  <a:lnTo>
                    <a:pt x="985177" y="5334000"/>
                  </a:lnTo>
                  <a:lnTo>
                    <a:pt x="1062266" y="5384800"/>
                  </a:lnTo>
                  <a:lnTo>
                    <a:pt x="1141044" y="5435600"/>
                  </a:lnTo>
                  <a:lnTo>
                    <a:pt x="1181061" y="5461000"/>
                  </a:lnTo>
                  <a:lnTo>
                    <a:pt x="1221473" y="5473700"/>
                  </a:lnTo>
                  <a:lnTo>
                    <a:pt x="1345145" y="5549900"/>
                  </a:lnTo>
                  <a:lnTo>
                    <a:pt x="1387144" y="5575300"/>
                  </a:lnTo>
                  <a:lnTo>
                    <a:pt x="1429537" y="5588000"/>
                  </a:lnTo>
                  <a:lnTo>
                    <a:pt x="1515465" y="5638800"/>
                  </a:lnTo>
                  <a:lnTo>
                    <a:pt x="1558988" y="5651500"/>
                  </a:lnTo>
                  <a:lnTo>
                    <a:pt x="1602879" y="5676900"/>
                  </a:lnTo>
                  <a:lnTo>
                    <a:pt x="1647139" y="5689600"/>
                  </a:lnTo>
                  <a:lnTo>
                    <a:pt x="1691754" y="5715000"/>
                  </a:lnTo>
                  <a:lnTo>
                    <a:pt x="1736725" y="5727700"/>
                  </a:lnTo>
                  <a:lnTo>
                    <a:pt x="1782038" y="5753100"/>
                  </a:lnTo>
                  <a:lnTo>
                    <a:pt x="1827707" y="5765800"/>
                  </a:lnTo>
                  <a:lnTo>
                    <a:pt x="1873707" y="5791200"/>
                  </a:lnTo>
                  <a:lnTo>
                    <a:pt x="1966722" y="5816600"/>
                  </a:lnTo>
                  <a:lnTo>
                    <a:pt x="2013737" y="5842000"/>
                  </a:lnTo>
                  <a:lnTo>
                    <a:pt x="2156663" y="5880100"/>
                  </a:lnTo>
                  <a:lnTo>
                    <a:pt x="2204936" y="5905500"/>
                  </a:lnTo>
                  <a:lnTo>
                    <a:pt x="2652585" y="6019800"/>
                  </a:lnTo>
                  <a:lnTo>
                    <a:pt x="4897628" y="6019800"/>
                  </a:lnTo>
                  <a:lnTo>
                    <a:pt x="5345277" y="5905500"/>
                  </a:lnTo>
                  <a:lnTo>
                    <a:pt x="5393537" y="5880100"/>
                  </a:lnTo>
                  <a:lnTo>
                    <a:pt x="5536476" y="5842000"/>
                  </a:lnTo>
                  <a:lnTo>
                    <a:pt x="5583479" y="5816600"/>
                  </a:lnTo>
                  <a:lnTo>
                    <a:pt x="5676493" y="5791200"/>
                  </a:lnTo>
                  <a:lnTo>
                    <a:pt x="5722493" y="5765800"/>
                  </a:lnTo>
                  <a:lnTo>
                    <a:pt x="5768162" y="5753100"/>
                  </a:lnTo>
                  <a:lnTo>
                    <a:pt x="5813476" y="5727700"/>
                  </a:lnTo>
                  <a:lnTo>
                    <a:pt x="5858446" y="5715000"/>
                  </a:lnTo>
                  <a:lnTo>
                    <a:pt x="5903061" y="5689600"/>
                  </a:lnTo>
                  <a:lnTo>
                    <a:pt x="5947321" y="5676900"/>
                  </a:lnTo>
                  <a:lnTo>
                    <a:pt x="5991212" y="5651500"/>
                  </a:lnTo>
                  <a:lnTo>
                    <a:pt x="6034722" y="5638800"/>
                  </a:lnTo>
                  <a:lnTo>
                    <a:pt x="6120650" y="5588000"/>
                  </a:lnTo>
                  <a:lnTo>
                    <a:pt x="6163043" y="5575300"/>
                  </a:lnTo>
                  <a:lnTo>
                    <a:pt x="6205055" y="5549900"/>
                  </a:lnTo>
                  <a:lnTo>
                    <a:pt x="6328702" y="5473700"/>
                  </a:lnTo>
                  <a:lnTo>
                    <a:pt x="6369126" y="5461000"/>
                  </a:lnTo>
                  <a:lnTo>
                    <a:pt x="6409131" y="5435600"/>
                  </a:lnTo>
                  <a:lnTo>
                    <a:pt x="6487909" y="5384800"/>
                  </a:lnTo>
                  <a:lnTo>
                    <a:pt x="6564998" y="5334000"/>
                  </a:lnTo>
                  <a:lnTo>
                    <a:pt x="6640373" y="5283200"/>
                  </a:lnTo>
                  <a:lnTo>
                    <a:pt x="6713982" y="5232400"/>
                  </a:lnTo>
                  <a:lnTo>
                    <a:pt x="6750113" y="5194300"/>
                  </a:lnTo>
                  <a:lnTo>
                    <a:pt x="6821030" y="5143500"/>
                  </a:lnTo>
                  <a:lnTo>
                    <a:pt x="6890093" y="5092700"/>
                  </a:lnTo>
                  <a:lnTo>
                    <a:pt x="6923913" y="5054600"/>
                  </a:lnTo>
                  <a:lnTo>
                    <a:pt x="6957276" y="5029200"/>
                  </a:lnTo>
                  <a:lnTo>
                    <a:pt x="6990143" y="5003800"/>
                  </a:lnTo>
                  <a:lnTo>
                    <a:pt x="7022528" y="4978400"/>
                  </a:lnTo>
                  <a:lnTo>
                    <a:pt x="7054431" y="4940300"/>
                  </a:lnTo>
                  <a:lnTo>
                    <a:pt x="7085838" y="4914900"/>
                  </a:lnTo>
                  <a:lnTo>
                    <a:pt x="7116750" y="4876800"/>
                  </a:lnTo>
                  <a:lnTo>
                    <a:pt x="7147166" y="4851400"/>
                  </a:lnTo>
                  <a:lnTo>
                    <a:pt x="7177062" y="4826000"/>
                  </a:lnTo>
                  <a:lnTo>
                    <a:pt x="7206450" y="4787900"/>
                  </a:lnTo>
                  <a:lnTo>
                    <a:pt x="7235330" y="4762500"/>
                  </a:lnTo>
                  <a:lnTo>
                    <a:pt x="7263689" y="4724400"/>
                  </a:lnTo>
                  <a:lnTo>
                    <a:pt x="7291527" y="4699000"/>
                  </a:lnTo>
                  <a:lnTo>
                    <a:pt x="7318832" y="4660900"/>
                  </a:lnTo>
                  <a:lnTo>
                    <a:pt x="7345591" y="4622800"/>
                  </a:lnTo>
                  <a:lnTo>
                    <a:pt x="7371829" y="4597400"/>
                  </a:lnTo>
                  <a:lnTo>
                    <a:pt x="7397521" y="4559300"/>
                  </a:lnTo>
                  <a:lnTo>
                    <a:pt x="7422667" y="4533900"/>
                  </a:lnTo>
                  <a:lnTo>
                    <a:pt x="7447267" y="4495800"/>
                  </a:lnTo>
                  <a:lnTo>
                    <a:pt x="7471308" y="4457700"/>
                  </a:lnTo>
                  <a:lnTo>
                    <a:pt x="7494791" y="4432300"/>
                  </a:lnTo>
                  <a:lnTo>
                    <a:pt x="7517701" y="4394200"/>
                  </a:lnTo>
                  <a:lnTo>
                    <a:pt x="7540053" y="4356100"/>
                  </a:lnTo>
                  <a:lnTo>
                    <a:pt x="7553312" y="4343400"/>
                  </a:lnTo>
                  <a:lnTo>
                    <a:pt x="7553312" y="17907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3444188"/>
              <a:ext cx="7553325" cy="9525"/>
            </a:xfrm>
            <a:custGeom>
              <a:avLst/>
              <a:gdLst/>
              <a:ahLst/>
              <a:cxnLst/>
              <a:rect l="l" t="t" r="r" b="b"/>
              <a:pathLst>
                <a:path w="7553325" h="9525">
                  <a:moveTo>
                    <a:pt x="7553325" y="0"/>
                  </a:moveTo>
                  <a:lnTo>
                    <a:pt x="0" y="0"/>
                  </a:lnTo>
                  <a:lnTo>
                    <a:pt x="0" y="9517"/>
                  </a:lnTo>
                  <a:lnTo>
                    <a:pt x="7553325" y="9517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0000">
                <a:alpha val="168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23933" y="3624041"/>
              <a:ext cx="495934" cy="495934"/>
            </a:xfrm>
            <a:custGeom>
              <a:avLst/>
              <a:gdLst/>
              <a:ahLst/>
              <a:cxnLst/>
              <a:rect l="l" t="t" r="r" b="b"/>
              <a:pathLst>
                <a:path w="495934" h="495935">
                  <a:moveTo>
                    <a:pt x="247735" y="0"/>
                  </a:moveTo>
                  <a:lnTo>
                    <a:pt x="197757" y="5213"/>
                  </a:lnTo>
                  <a:lnTo>
                    <a:pt x="151230" y="19771"/>
                  </a:lnTo>
                  <a:lnTo>
                    <a:pt x="109145" y="42680"/>
                  </a:lnTo>
                  <a:lnTo>
                    <a:pt x="72492" y="72947"/>
                  </a:lnTo>
                  <a:lnTo>
                    <a:pt x="42262" y="109580"/>
                  </a:lnTo>
                  <a:lnTo>
                    <a:pt x="19443" y="151589"/>
                  </a:lnTo>
                  <a:lnTo>
                    <a:pt x="5025" y="197980"/>
                  </a:lnTo>
                  <a:lnTo>
                    <a:pt x="0" y="247760"/>
                  </a:lnTo>
                  <a:lnTo>
                    <a:pt x="5025" y="297539"/>
                  </a:lnTo>
                  <a:lnTo>
                    <a:pt x="19443" y="343919"/>
                  </a:lnTo>
                  <a:lnTo>
                    <a:pt x="42262" y="385916"/>
                  </a:lnTo>
                  <a:lnTo>
                    <a:pt x="72492" y="422540"/>
                  </a:lnTo>
                  <a:lnTo>
                    <a:pt x="109145" y="452801"/>
                  </a:lnTo>
                  <a:lnTo>
                    <a:pt x="151230" y="475711"/>
                  </a:lnTo>
                  <a:lnTo>
                    <a:pt x="197757" y="490282"/>
                  </a:lnTo>
                  <a:lnTo>
                    <a:pt x="247735" y="495523"/>
                  </a:lnTo>
                  <a:lnTo>
                    <a:pt x="297715" y="490282"/>
                  </a:lnTo>
                  <a:lnTo>
                    <a:pt x="344242" y="475711"/>
                  </a:lnTo>
                  <a:lnTo>
                    <a:pt x="386325" y="452801"/>
                  </a:lnTo>
                  <a:lnTo>
                    <a:pt x="422978" y="422540"/>
                  </a:lnTo>
                  <a:lnTo>
                    <a:pt x="453210" y="385916"/>
                  </a:lnTo>
                  <a:lnTo>
                    <a:pt x="476029" y="343919"/>
                  </a:lnTo>
                  <a:lnTo>
                    <a:pt x="490446" y="297539"/>
                  </a:lnTo>
                  <a:lnTo>
                    <a:pt x="495472" y="247760"/>
                  </a:lnTo>
                  <a:lnTo>
                    <a:pt x="490446" y="197980"/>
                  </a:lnTo>
                  <a:lnTo>
                    <a:pt x="476029" y="151589"/>
                  </a:lnTo>
                  <a:lnTo>
                    <a:pt x="453210" y="109580"/>
                  </a:lnTo>
                  <a:lnTo>
                    <a:pt x="422978" y="72947"/>
                  </a:lnTo>
                  <a:lnTo>
                    <a:pt x="386325" y="42680"/>
                  </a:lnTo>
                  <a:lnTo>
                    <a:pt x="344242" y="19771"/>
                  </a:lnTo>
                  <a:lnTo>
                    <a:pt x="297715" y="5213"/>
                  </a:lnTo>
                  <a:lnTo>
                    <a:pt x="247735" y="0"/>
                  </a:lnTo>
                  <a:close/>
                </a:path>
              </a:pathLst>
            </a:custGeom>
            <a:solidFill>
              <a:srgbClr val="E36B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06479" y="3719068"/>
            <a:ext cx="43529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6900" algn="l"/>
              </a:tabLst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M25</a:t>
            </a: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AUTRES</a:t>
            </a:r>
            <a:r>
              <a:rPr sz="16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376092"/>
                </a:solidFill>
                <a:latin typeface="Arial MT"/>
                <a:cs typeface="Arial MT"/>
              </a:rPr>
              <a:t>PROGRAMMES</a:t>
            </a:r>
            <a:r>
              <a:rPr sz="16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376092"/>
                </a:solidFill>
                <a:latin typeface="Arial MT"/>
                <a:cs typeface="Arial MT"/>
              </a:rPr>
              <a:t>SPECIALISES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82171" y="4341936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5">
                <a:moveTo>
                  <a:pt x="200069" y="0"/>
                </a:moveTo>
                <a:lnTo>
                  <a:pt x="154148" y="5450"/>
                </a:lnTo>
                <a:lnTo>
                  <a:pt x="112018" y="20604"/>
                </a:lnTo>
                <a:lnTo>
                  <a:pt x="74873" y="44264"/>
                </a:lnTo>
                <a:lnTo>
                  <a:pt x="43906" y="75234"/>
                </a:lnTo>
                <a:lnTo>
                  <a:pt x="20309" y="112320"/>
                </a:lnTo>
                <a:lnTo>
                  <a:pt x="5276" y="154325"/>
                </a:lnTo>
                <a:lnTo>
                  <a:pt x="0" y="200054"/>
                </a:lnTo>
                <a:lnTo>
                  <a:pt x="5276" y="245783"/>
                </a:lnTo>
                <a:lnTo>
                  <a:pt x="20309" y="287788"/>
                </a:lnTo>
                <a:lnTo>
                  <a:pt x="43906" y="324872"/>
                </a:lnTo>
                <a:lnTo>
                  <a:pt x="74873" y="355843"/>
                </a:lnTo>
                <a:lnTo>
                  <a:pt x="112018" y="379503"/>
                </a:lnTo>
                <a:lnTo>
                  <a:pt x="154148" y="394657"/>
                </a:lnTo>
                <a:lnTo>
                  <a:pt x="200069" y="400108"/>
                </a:lnTo>
                <a:lnTo>
                  <a:pt x="246025" y="394657"/>
                </a:lnTo>
                <a:lnTo>
                  <a:pt x="288181" y="379503"/>
                </a:lnTo>
                <a:lnTo>
                  <a:pt x="325342" y="355843"/>
                </a:lnTo>
                <a:lnTo>
                  <a:pt x="356320" y="324872"/>
                </a:lnTo>
                <a:lnTo>
                  <a:pt x="379923" y="287788"/>
                </a:lnTo>
                <a:lnTo>
                  <a:pt x="394957" y="245783"/>
                </a:lnTo>
                <a:lnTo>
                  <a:pt x="400234" y="200054"/>
                </a:lnTo>
                <a:lnTo>
                  <a:pt x="394957" y="154325"/>
                </a:lnTo>
                <a:lnTo>
                  <a:pt x="379923" y="112320"/>
                </a:lnTo>
                <a:lnTo>
                  <a:pt x="356320" y="75234"/>
                </a:lnTo>
                <a:lnTo>
                  <a:pt x="325342" y="44264"/>
                </a:lnTo>
                <a:lnTo>
                  <a:pt x="288181" y="20604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11945" y="4375403"/>
            <a:ext cx="1441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82171" y="4906700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5">
                <a:moveTo>
                  <a:pt x="200069" y="0"/>
                </a:moveTo>
                <a:lnTo>
                  <a:pt x="154148" y="5450"/>
                </a:lnTo>
                <a:lnTo>
                  <a:pt x="112018" y="20604"/>
                </a:lnTo>
                <a:lnTo>
                  <a:pt x="74873" y="44264"/>
                </a:lnTo>
                <a:lnTo>
                  <a:pt x="43906" y="75234"/>
                </a:lnTo>
                <a:lnTo>
                  <a:pt x="20309" y="112320"/>
                </a:lnTo>
                <a:lnTo>
                  <a:pt x="5276" y="154325"/>
                </a:lnTo>
                <a:lnTo>
                  <a:pt x="0" y="200054"/>
                </a:lnTo>
                <a:lnTo>
                  <a:pt x="5276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3"/>
                </a:lnTo>
                <a:lnTo>
                  <a:pt x="112018" y="379503"/>
                </a:lnTo>
                <a:lnTo>
                  <a:pt x="154148" y="394657"/>
                </a:lnTo>
                <a:lnTo>
                  <a:pt x="200069" y="400109"/>
                </a:lnTo>
                <a:lnTo>
                  <a:pt x="246025" y="394657"/>
                </a:lnTo>
                <a:lnTo>
                  <a:pt x="288181" y="379503"/>
                </a:lnTo>
                <a:lnTo>
                  <a:pt x="325342" y="355843"/>
                </a:lnTo>
                <a:lnTo>
                  <a:pt x="356320" y="324873"/>
                </a:lnTo>
                <a:lnTo>
                  <a:pt x="379923" y="287788"/>
                </a:lnTo>
                <a:lnTo>
                  <a:pt x="394957" y="245783"/>
                </a:lnTo>
                <a:lnTo>
                  <a:pt x="400234" y="200054"/>
                </a:lnTo>
                <a:lnTo>
                  <a:pt x="394957" y="154325"/>
                </a:lnTo>
                <a:lnTo>
                  <a:pt x="379923" y="112320"/>
                </a:lnTo>
                <a:lnTo>
                  <a:pt x="356320" y="75234"/>
                </a:lnTo>
                <a:lnTo>
                  <a:pt x="325342" y="44264"/>
                </a:lnTo>
                <a:lnTo>
                  <a:pt x="288181" y="20604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11945" y="4939284"/>
            <a:ext cx="1441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B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24819" y="4259071"/>
            <a:ext cx="50368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EFFICACITÉ</a:t>
            </a:r>
            <a:r>
              <a:rPr sz="15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376092"/>
                </a:solidFill>
                <a:latin typeface="Arial MT"/>
                <a:cs typeface="Arial MT"/>
              </a:rPr>
              <a:t>PROFESSIONNELLE:</a:t>
            </a:r>
            <a:r>
              <a:rPr sz="1500" spc="-9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376092"/>
                </a:solidFill>
                <a:latin typeface="Arial MT"/>
                <a:cs typeface="Arial MT"/>
              </a:rPr>
              <a:t>ACCOMPAGNEMENT INDIVIDUEL</a:t>
            </a:r>
            <a:r>
              <a:rPr sz="1500" spc="-5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DES</a:t>
            </a:r>
            <a:r>
              <a:rPr sz="1500" spc="4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376092"/>
                </a:solidFill>
                <a:latin typeface="Arial MT"/>
                <a:cs typeface="Arial MT"/>
              </a:rPr>
              <a:t>MANAGERS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82171" y="5426075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5">
                <a:moveTo>
                  <a:pt x="200069" y="0"/>
                </a:moveTo>
                <a:lnTo>
                  <a:pt x="154148" y="5450"/>
                </a:lnTo>
                <a:lnTo>
                  <a:pt x="112018" y="20604"/>
                </a:lnTo>
                <a:lnTo>
                  <a:pt x="74873" y="44264"/>
                </a:lnTo>
                <a:lnTo>
                  <a:pt x="43906" y="75234"/>
                </a:lnTo>
                <a:lnTo>
                  <a:pt x="20309" y="112320"/>
                </a:lnTo>
                <a:lnTo>
                  <a:pt x="5276" y="154325"/>
                </a:lnTo>
                <a:lnTo>
                  <a:pt x="0" y="200054"/>
                </a:lnTo>
                <a:lnTo>
                  <a:pt x="5276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3"/>
                </a:lnTo>
                <a:lnTo>
                  <a:pt x="112018" y="379503"/>
                </a:lnTo>
                <a:lnTo>
                  <a:pt x="154148" y="394657"/>
                </a:lnTo>
                <a:lnTo>
                  <a:pt x="200069" y="400108"/>
                </a:lnTo>
                <a:lnTo>
                  <a:pt x="246025" y="394657"/>
                </a:lnTo>
                <a:lnTo>
                  <a:pt x="288181" y="379503"/>
                </a:lnTo>
                <a:lnTo>
                  <a:pt x="325342" y="355843"/>
                </a:lnTo>
                <a:lnTo>
                  <a:pt x="356320" y="324873"/>
                </a:lnTo>
                <a:lnTo>
                  <a:pt x="379923" y="287788"/>
                </a:lnTo>
                <a:lnTo>
                  <a:pt x="394957" y="245783"/>
                </a:lnTo>
                <a:lnTo>
                  <a:pt x="400234" y="200054"/>
                </a:lnTo>
                <a:lnTo>
                  <a:pt x="394957" y="154325"/>
                </a:lnTo>
                <a:lnTo>
                  <a:pt x="379923" y="112320"/>
                </a:lnTo>
                <a:lnTo>
                  <a:pt x="356320" y="75234"/>
                </a:lnTo>
                <a:lnTo>
                  <a:pt x="325342" y="44264"/>
                </a:lnTo>
                <a:lnTo>
                  <a:pt x="288181" y="20604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09414" y="5490971"/>
            <a:ext cx="1543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24819" y="4896103"/>
            <a:ext cx="5375275" cy="866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EFFICACITÉ</a:t>
            </a:r>
            <a:r>
              <a:rPr sz="15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376092"/>
                </a:solidFill>
                <a:latin typeface="Arial MT"/>
                <a:cs typeface="Arial MT"/>
              </a:rPr>
              <a:t>PROFESSIONNELLE:</a:t>
            </a:r>
            <a:r>
              <a:rPr sz="15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OPTIMISER</a:t>
            </a:r>
            <a:r>
              <a:rPr sz="15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SES</a:t>
            </a:r>
            <a:r>
              <a:rPr sz="15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376092"/>
                </a:solidFill>
                <a:latin typeface="Arial MT"/>
                <a:cs typeface="Arial MT"/>
              </a:rPr>
              <a:t>PRISES </a:t>
            </a: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DE</a:t>
            </a:r>
            <a:r>
              <a:rPr sz="15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376092"/>
                </a:solidFill>
                <a:latin typeface="Arial MT"/>
                <a:cs typeface="Arial MT"/>
              </a:rPr>
              <a:t>PAROLE</a:t>
            </a:r>
            <a:endParaRPr sz="1500">
              <a:latin typeface="Arial MT"/>
              <a:cs typeface="Arial MT"/>
            </a:endParaRPr>
          </a:p>
          <a:p>
            <a:pPr marL="25400">
              <a:lnSpc>
                <a:spcPct val="100000"/>
              </a:lnSpc>
              <a:spcBef>
                <a:spcPts val="1225"/>
              </a:spcBef>
            </a:pP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RÉUSSIR</a:t>
            </a:r>
            <a:r>
              <a:rPr sz="1500" spc="-5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LA</a:t>
            </a:r>
            <a:r>
              <a:rPr sz="1500" spc="-10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376092"/>
                </a:solidFill>
                <a:latin typeface="Arial MT"/>
                <a:cs typeface="Arial MT"/>
              </a:rPr>
              <a:t>DÉLÉGATION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23933" y="5936191"/>
            <a:ext cx="495934" cy="495934"/>
          </a:xfrm>
          <a:custGeom>
            <a:avLst/>
            <a:gdLst/>
            <a:ahLst/>
            <a:cxnLst/>
            <a:rect l="l" t="t" r="r" b="b"/>
            <a:pathLst>
              <a:path w="495934" h="495935">
                <a:moveTo>
                  <a:pt x="247735" y="0"/>
                </a:moveTo>
                <a:lnTo>
                  <a:pt x="197757" y="5214"/>
                </a:lnTo>
                <a:lnTo>
                  <a:pt x="151230" y="19772"/>
                </a:lnTo>
                <a:lnTo>
                  <a:pt x="109145" y="42680"/>
                </a:lnTo>
                <a:lnTo>
                  <a:pt x="72492" y="72948"/>
                </a:lnTo>
                <a:lnTo>
                  <a:pt x="42262" y="109581"/>
                </a:lnTo>
                <a:lnTo>
                  <a:pt x="19443" y="151591"/>
                </a:lnTo>
                <a:lnTo>
                  <a:pt x="5025" y="197981"/>
                </a:lnTo>
                <a:lnTo>
                  <a:pt x="0" y="247761"/>
                </a:lnTo>
                <a:lnTo>
                  <a:pt x="5025" y="297539"/>
                </a:lnTo>
                <a:lnTo>
                  <a:pt x="19443" y="343921"/>
                </a:lnTo>
                <a:lnTo>
                  <a:pt x="42262" y="385917"/>
                </a:lnTo>
                <a:lnTo>
                  <a:pt x="72492" y="422541"/>
                </a:lnTo>
                <a:lnTo>
                  <a:pt x="109145" y="452803"/>
                </a:lnTo>
                <a:lnTo>
                  <a:pt x="151230" y="475712"/>
                </a:lnTo>
                <a:lnTo>
                  <a:pt x="197757" y="490283"/>
                </a:lnTo>
                <a:lnTo>
                  <a:pt x="247735" y="495524"/>
                </a:lnTo>
                <a:lnTo>
                  <a:pt x="297715" y="490283"/>
                </a:lnTo>
                <a:lnTo>
                  <a:pt x="344242" y="475712"/>
                </a:lnTo>
                <a:lnTo>
                  <a:pt x="386325" y="452803"/>
                </a:lnTo>
                <a:lnTo>
                  <a:pt x="422978" y="422541"/>
                </a:lnTo>
                <a:lnTo>
                  <a:pt x="453210" y="385917"/>
                </a:lnTo>
                <a:lnTo>
                  <a:pt x="476029" y="343921"/>
                </a:lnTo>
                <a:lnTo>
                  <a:pt x="490446" y="297539"/>
                </a:lnTo>
                <a:lnTo>
                  <a:pt x="495472" y="247761"/>
                </a:lnTo>
                <a:lnTo>
                  <a:pt x="490446" y="197981"/>
                </a:lnTo>
                <a:lnTo>
                  <a:pt x="476029" y="151591"/>
                </a:lnTo>
                <a:lnTo>
                  <a:pt x="453210" y="109581"/>
                </a:lnTo>
                <a:lnTo>
                  <a:pt x="422978" y="72948"/>
                </a:lnTo>
                <a:lnTo>
                  <a:pt x="386325" y="42680"/>
                </a:lnTo>
                <a:lnTo>
                  <a:pt x="344242" y="19772"/>
                </a:lnTo>
                <a:lnTo>
                  <a:pt x="297715" y="5214"/>
                </a:lnTo>
                <a:lnTo>
                  <a:pt x="247735" y="0"/>
                </a:lnTo>
                <a:close/>
              </a:path>
            </a:pathLst>
          </a:custGeom>
          <a:solidFill>
            <a:srgbClr val="E36B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15284" y="6080252"/>
            <a:ext cx="314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M26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69364" y="5898896"/>
            <a:ext cx="3904615" cy="659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700"/>
              </a:lnSpc>
              <a:spcBef>
                <a:spcPts val="100"/>
              </a:spcBef>
            </a:pP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AUTRES</a:t>
            </a:r>
            <a:r>
              <a:rPr sz="1500" spc="-7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PROGRAMMES</a:t>
            </a:r>
            <a:r>
              <a:rPr sz="1500" spc="-7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376092"/>
                </a:solidFill>
                <a:latin typeface="Arial MT"/>
                <a:cs typeface="Arial MT"/>
              </a:rPr>
              <a:t>D’AMELIORATION </a:t>
            </a: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DE</a:t>
            </a:r>
            <a:r>
              <a:rPr sz="15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LA</a:t>
            </a:r>
            <a:r>
              <a:rPr sz="1500" spc="-10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QUALITE</a:t>
            </a:r>
            <a:r>
              <a:rPr sz="1500" spc="-2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DE</a:t>
            </a:r>
            <a:r>
              <a:rPr sz="1500" spc="36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376092"/>
                </a:solidFill>
                <a:latin typeface="Arial MT"/>
                <a:cs typeface="Arial MT"/>
              </a:rPr>
              <a:t>SERVICE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82171" y="6653876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0"/>
                </a:lnTo>
                <a:lnTo>
                  <a:pt x="112018" y="20604"/>
                </a:lnTo>
                <a:lnTo>
                  <a:pt x="74873" y="44263"/>
                </a:lnTo>
                <a:lnTo>
                  <a:pt x="43906" y="75234"/>
                </a:lnTo>
                <a:lnTo>
                  <a:pt x="20309" y="112320"/>
                </a:lnTo>
                <a:lnTo>
                  <a:pt x="5276" y="154325"/>
                </a:lnTo>
                <a:lnTo>
                  <a:pt x="0" y="200054"/>
                </a:lnTo>
                <a:lnTo>
                  <a:pt x="5276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3"/>
                </a:lnTo>
                <a:lnTo>
                  <a:pt x="112018" y="379503"/>
                </a:lnTo>
                <a:lnTo>
                  <a:pt x="154148" y="394657"/>
                </a:lnTo>
                <a:lnTo>
                  <a:pt x="200069" y="400109"/>
                </a:lnTo>
                <a:lnTo>
                  <a:pt x="246025" y="394657"/>
                </a:lnTo>
                <a:lnTo>
                  <a:pt x="288181" y="379503"/>
                </a:lnTo>
                <a:lnTo>
                  <a:pt x="325342" y="355843"/>
                </a:lnTo>
                <a:lnTo>
                  <a:pt x="356320" y="324873"/>
                </a:lnTo>
                <a:lnTo>
                  <a:pt x="379923" y="287788"/>
                </a:lnTo>
                <a:lnTo>
                  <a:pt x="394957" y="245783"/>
                </a:lnTo>
                <a:lnTo>
                  <a:pt x="400234" y="200054"/>
                </a:lnTo>
                <a:lnTo>
                  <a:pt x="394957" y="154325"/>
                </a:lnTo>
                <a:lnTo>
                  <a:pt x="379923" y="112320"/>
                </a:lnTo>
                <a:lnTo>
                  <a:pt x="356320" y="75234"/>
                </a:lnTo>
                <a:lnTo>
                  <a:pt x="325342" y="44263"/>
                </a:lnTo>
                <a:lnTo>
                  <a:pt x="288181" y="20604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112300" y="6734556"/>
            <a:ext cx="1441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82171" y="7153563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0"/>
                </a:lnTo>
                <a:lnTo>
                  <a:pt x="112018" y="20605"/>
                </a:lnTo>
                <a:lnTo>
                  <a:pt x="74873" y="44264"/>
                </a:lnTo>
                <a:lnTo>
                  <a:pt x="43906" y="75236"/>
                </a:lnTo>
                <a:lnTo>
                  <a:pt x="20309" y="112320"/>
                </a:lnTo>
                <a:lnTo>
                  <a:pt x="5276" y="154325"/>
                </a:lnTo>
                <a:lnTo>
                  <a:pt x="0" y="200054"/>
                </a:lnTo>
                <a:lnTo>
                  <a:pt x="5276" y="245784"/>
                </a:lnTo>
                <a:lnTo>
                  <a:pt x="20309" y="287789"/>
                </a:lnTo>
                <a:lnTo>
                  <a:pt x="43906" y="324873"/>
                </a:lnTo>
                <a:lnTo>
                  <a:pt x="74873" y="355845"/>
                </a:lnTo>
                <a:lnTo>
                  <a:pt x="112018" y="379505"/>
                </a:lnTo>
                <a:lnTo>
                  <a:pt x="154148" y="394658"/>
                </a:lnTo>
                <a:lnTo>
                  <a:pt x="200069" y="400109"/>
                </a:lnTo>
                <a:lnTo>
                  <a:pt x="246025" y="394658"/>
                </a:lnTo>
                <a:lnTo>
                  <a:pt x="288181" y="379505"/>
                </a:lnTo>
                <a:lnTo>
                  <a:pt x="325342" y="355845"/>
                </a:lnTo>
                <a:lnTo>
                  <a:pt x="356320" y="324873"/>
                </a:lnTo>
                <a:lnTo>
                  <a:pt x="379923" y="287789"/>
                </a:lnTo>
                <a:lnTo>
                  <a:pt x="394957" y="245784"/>
                </a:lnTo>
                <a:lnTo>
                  <a:pt x="400234" y="200054"/>
                </a:lnTo>
                <a:lnTo>
                  <a:pt x="394957" y="154325"/>
                </a:lnTo>
                <a:lnTo>
                  <a:pt x="379923" y="112320"/>
                </a:lnTo>
                <a:lnTo>
                  <a:pt x="356320" y="75236"/>
                </a:lnTo>
                <a:lnTo>
                  <a:pt x="325342" y="44264"/>
                </a:lnTo>
                <a:lnTo>
                  <a:pt x="288181" y="20605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125855" y="7234428"/>
            <a:ext cx="1441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B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27670" y="6603492"/>
            <a:ext cx="5182870" cy="1110615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12700" indent="-635">
              <a:lnSpc>
                <a:spcPct val="100000"/>
              </a:lnSpc>
              <a:spcBef>
                <a:spcPts val="1035"/>
              </a:spcBef>
            </a:pP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MESURER</a:t>
            </a:r>
            <a:r>
              <a:rPr sz="1400" spc="-5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LA</a:t>
            </a:r>
            <a:r>
              <a:rPr sz="1400" spc="-10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376092"/>
                </a:solidFill>
                <a:latin typeface="Arial MT"/>
                <a:cs typeface="Arial MT"/>
              </a:rPr>
              <a:t>RELATION</a:t>
            </a:r>
            <a:r>
              <a:rPr sz="14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CLIENT</a:t>
            </a:r>
            <a:r>
              <a:rPr sz="1400" spc="-6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:</a:t>
            </a:r>
            <a:r>
              <a:rPr sz="14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UNE</a:t>
            </a:r>
            <a:r>
              <a:rPr sz="1400" spc="-8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APPROCHE</a:t>
            </a:r>
            <a:r>
              <a:rPr sz="14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DIGITALE</a:t>
            </a:r>
            <a:endParaRPr sz="1400">
              <a:latin typeface="Arial MT"/>
              <a:cs typeface="Arial MT"/>
            </a:endParaRPr>
          </a:p>
          <a:p>
            <a:pPr marL="12700" marR="50165">
              <a:lnSpc>
                <a:spcPct val="98600"/>
              </a:lnSpc>
              <a:spcBef>
                <a:spcPts val="960"/>
              </a:spcBef>
            </a:pP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COMMENT</a:t>
            </a:r>
            <a:r>
              <a:rPr sz="1400" spc="-7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DÉVELOPPER</a:t>
            </a:r>
            <a:r>
              <a:rPr sz="14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UN</a:t>
            </a:r>
            <a:r>
              <a:rPr sz="14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CARACTÈRE</a:t>
            </a:r>
            <a:r>
              <a:rPr sz="14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MANAGÉRIAL</a:t>
            </a:r>
            <a:r>
              <a:rPr sz="1400" spc="-9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376092"/>
                </a:solidFill>
                <a:latin typeface="Arial MT"/>
                <a:cs typeface="Arial MT"/>
              </a:rPr>
              <a:t>ET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STIMULER</a:t>
            </a:r>
            <a:r>
              <a:rPr sz="1400" spc="-5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SON</a:t>
            </a:r>
            <a:r>
              <a:rPr sz="14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ÉQUIPE</a:t>
            </a:r>
            <a:r>
              <a:rPr sz="1400" spc="-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À</a:t>
            </a:r>
            <a:r>
              <a:rPr sz="1400" spc="2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AMÉLIORER</a:t>
            </a:r>
            <a:r>
              <a:rPr sz="14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LA</a:t>
            </a:r>
            <a:r>
              <a:rPr sz="1400" spc="-10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QUALITÉ</a:t>
            </a:r>
            <a:r>
              <a:rPr sz="14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376092"/>
                </a:solidFill>
                <a:latin typeface="Arial MT"/>
                <a:cs typeface="Arial MT"/>
              </a:rPr>
              <a:t>DE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SERVICE</a:t>
            </a:r>
            <a:r>
              <a:rPr sz="1400" spc="-6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376092"/>
                </a:solidFill>
                <a:latin typeface="Arial MT"/>
                <a:cs typeface="Arial MT"/>
              </a:rPr>
              <a:t>PAR</a:t>
            </a:r>
            <a:r>
              <a:rPr sz="1400" spc="-5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LES</a:t>
            </a:r>
            <a:r>
              <a:rPr sz="1400" spc="-5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SOFT</a:t>
            </a:r>
            <a:r>
              <a:rPr sz="1400" spc="-8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SKILLS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82171" y="7895081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0"/>
                </a:lnTo>
                <a:lnTo>
                  <a:pt x="112018" y="20604"/>
                </a:lnTo>
                <a:lnTo>
                  <a:pt x="74873" y="44263"/>
                </a:lnTo>
                <a:lnTo>
                  <a:pt x="43906" y="75234"/>
                </a:lnTo>
                <a:lnTo>
                  <a:pt x="20309" y="112320"/>
                </a:lnTo>
                <a:lnTo>
                  <a:pt x="5276" y="154325"/>
                </a:lnTo>
                <a:lnTo>
                  <a:pt x="0" y="200054"/>
                </a:lnTo>
                <a:lnTo>
                  <a:pt x="5276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5"/>
                </a:lnTo>
                <a:lnTo>
                  <a:pt x="112018" y="379505"/>
                </a:lnTo>
                <a:lnTo>
                  <a:pt x="154148" y="394657"/>
                </a:lnTo>
                <a:lnTo>
                  <a:pt x="200069" y="400109"/>
                </a:lnTo>
                <a:lnTo>
                  <a:pt x="246025" y="394657"/>
                </a:lnTo>
                <a:lnTo>
                  <a:pt x="288181" y="379505"/>
                </a:lnTo>
                <a:lnTo>
                  <a:pt x="325342" y="355845"/>
                </a:lnTo>
                <a:lnTo>
                  <a:pt x="356320" y="324873"/>
                </a:lnTo>
                <a:lnTo>
                  <a:pt x="379923" y="287788"/>
                </a:lnTo>
                <a:lnTo>
                  <a:pt x="394957" y="245783"/>
                </a:lnTo>
                <a:lnTo>
                  <a:pt x="400234" y="200054"/>
                </a:lnTo>
                <a:lnTo>
                  <a:pt x="394957" y="154325"/>
                </a:lnTo>
                <a:lnTo>
                  <a:pt x="379923" y="112320"/>
                </a:lnTo>
                <a:lnTo>
                  <a:pt x="356320" y="75234"/>
                </a:lnTo>
                <a:lnTo>
                  <a:pt x="325342" y="44263"/>
                </a:lnTo>
                <a:lnTo>
                  <a:pt x="288181" y="20604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109414" y="7975092"/>
            <a:ext cx="1543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82171" y="8702675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0"/>
                </a:lnTo>
                <a:lnTo>
                  <a:pt x="112018" y="20604"/>
                </a:lnTo>
                <a:lnTo>
                  <a:pt x="74873" y="44263"/>
                </a:lnTo>
                <a:lnTo>
                  <a:pt x="43906" y="75234"/>
                </a:lnTo>
                <a:lnTo>
                  <a:pt x="20309" y="112320"/>
                </a:lnTo>
                <a:lnTo>
                  <a:pt x="5276" y="154325"/>
                </a:lnTo>
                <a:lnTo>
                  <a:pt x="0" y="200054"/>
                </a:lnTo>
                <a:lnTo>
                  <a:pt x="5276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3"/>
                </a:lnTo>
                <a:lnTo>
                  <a:pt x="112018" y="379503"/>
                </a:lnTo>
                <a:lnTo>
                  <a:pt x="154148" y="394657"/>
                </a:lnTo>
                <a:lnTo>
                  <a:pt x="200069" y="400109"/>
                </a:lnTo>
                <a:lnTo>
                  <a:pt x="246025" y="394657"/>
                </a:lnTo>
                <a:lnTo>
                  <a:pt x="288181" y="379503"/>
                </a:lnTo>
                <a:lnTo>
                  <a:pt x="325342" y="355843"/>
                </a:lnTo>
                <a:lnTo>
                  <a:pt x="356320" y="324873"/>
                </a:lnTo>
                <a:lnTo>
                  <a:pt x="379923" y="287788"/>
                </a:lnTo>
                <a:lnTo>
                  <a:pt x="394957" y="245783"/>
                </a:lnTo>
                <a:lnTo>
                  <a:pt x="400234" y="200054"/>
                </a:lnTo>
                <a:lnTo>
                  <a:pt x="394957" y="154325"/>
                </a:lnTo>
                <a:lnTo>
                  <a:pt x="379923" y="112320"/>
                </a:lnTo>
                <a:lnTo>
                  <a:pt x="356320" y="75234"/>
                </a:lnTo>
                <a:lnTo>
                  <a:pt x="325342" y="44263"/>
                </a:lnTo>
                <a:lnTo>
                  <a:pt x="288181" y="20604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108223" y="7886700"/>
            <a:ext cx="5944235" cy="148653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11785" marR="459740">
              <a:lnSpc>
                <a:spcPts val="1610"/>
              </a:lnSpc>
              <a:spcBef>
                <a:spcPts val="210"/>
              </a:spcBef>
            </a:pP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LA</a:t>
            </a:r>
            <a:r>
              <a:rPr sz="1400" spc="-9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NÉCESSITÉ</a:t>
            </a:r>
            <a:r>
              <a:rPr sz="1400" spc="-7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D’INTÉGRER</a:t>
            </a:r>
            <a:r>
              <a:rPr sz="1400" spc="-4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LES</a:t>
            </a:r>
            <a:r>
              <a:rPr sz="1400" spc="-4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PRINCIPES</a:t>
            </a:r>
            <a:r>
              <a:rPr sz="1400" spc="-4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DU</a:t>
            </a:r>
            <a:r>
              <a:rPr sz="1400" spc="-4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LEAN</a:t>
            </a:r>
            <a:r>
              <a:rPr sz="1400" spc="-4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376092"/>
                </a:solidFill>
                <a:latin typeface="Arial MT"/>
                <a:cs typeface="Arial MT"/>
              </a:rPr>
              <a:t>DANS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UNE</a:t>
            </a:r>
            <a:r>
              <a:rPr sz="1400" spc="-10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TRANSFORMATION</a:t>
            </a:r>
            <a:r>
              <a:rPr sz="1400" spc="21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DIGITALE</a:t>
            </a:r>
            <a:endParaRPr sz="1400">
              <a:latin typeface="Arial MT"/>
              <a:cs typeface="Arial MT"/>
            </a:endParaRPr>
          </a:p>
          <a:p>
            <a:pPr marL="332105" marR="535940">
              <a:lnSpc>
                <a:spcPts val="1390"/>
              </a:lnSpc>
              <a:spcBef>
                <a:spcPts val="1130"/>
              </a:spcBef>
            </a:pPr>
            <a:r>
              <a:rPr sz="1200" dirty="0">
                <a:solidFill>
                  <a:srgbClr val="376092"/>
                </a:solidFill>
                <a:latin typeface="Arial MT"/>
                <a:cs typeface="Arial MT"/>
              </a:rPr>
              <a:t>USER</a:t>
            </a:r>
            <a:r>
              <a:rPr sz="1200" spc="-1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376092"/>
                </a:solidFill>
                <a:latin typeface="Arial MT"/>
                <a:cs typeface="Arial MT"/>
              </a:rPr>
              <a:t>EXPÉRIENCE</a:t>
            </a:r>
            <a:r>
              <a:rPr sz="1200" spc="-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376092"/>
                </a:solidFill>
                <a:latin typeface="Arial MT"/>
                <a:cs typeface="Arial MT"/>
              </a:rPr>
              <a:t>DESIGN</a:t>
            </a:r>
            <a:r>
              <a:rPr sz="1200" spc="-1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376092"/>
                </a:solidFill>
                <a:latin typeface="Arial MT"/>
                <a:cs typeface="Arial MT"/>
              </a:rPr>
              <a:t>: DÉCOUVERTE</a:t>
            </a:r>
            <a:r>
              <a:rPr sz="1200" spc="-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376092"/>
                </a:solidFill>
                <a:latin typeface="Arial MT"/>
                <a:cs typeface="Arial MT"/>
              </a:rPr>
              <a:t>ET</a:t>
            </a:r>
            <a:r>
              <a:rPr sz="1200" spc="-2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spc="-20" dirty="0">
                <a:solidFill>
                  <a:srgbClr val="376092"/>
                </a:solidFill>
                <a:latin typeface="Arial MT"/>
                <a:cs typeface="Arial MT"/>
              </a:rPr>
              <a:t>SENSIBILISATION</a:t>
            </a:r>
            <a:r>
              <a:rPr sz="1200" spc="-7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spc="-25" dirty="0">
                <a:solidFill>
                  <a:srgbClr val="376092"/>
                </a:solidFill>
                <a:latin typeface="Arial MT"/>
                <a:cs typeface="Arial MT"/>
              </a:rPr>
              <a:t>AU </a:t>
            </a:r>
            <a:r>
              <a:rPr sz="1200" dirty="0">
                <a:solidFill>
                  <a:srgbClr val="376092"/>
                </a:solidFill>
                <a:latin typeface="Arial MT"/>
                <a:cs typeface="Arial MT"/>
              </a:rPr>
              <a:t>RÔLE</a:t>
            </a:r>
            <a:r>
              <a:rPr sz="1200" spc="-1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376092"/>
                </a:solidFill>
                <a:latin typeface="Arial MT"/>
                <a:cs typeface="Arial MT"/>
              </a:rPr>
              <a:t>DE</a:t>
            </a:r>
            <a:r>
              <a:rPr sz="1200" spc="-1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376092"/>
                </a:solidFill>
                <a:latin typeface="Arial MT"/>
                <a:cs typeface="Arial MT"/>
              </a:rPr>
              <a:t>L'UX</a:t>
            </a:r>
            <a:r>
              <a:rPr sz="1200" spc="32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spc="-10" dirty="0">
                <a:solidFill>
                  <a:srgbClr val="376092"/>
                </a:solidFill>
                <a:latin typeface="Arial MT"/>
                <a:cs typeface="Arial MT"/>
              </a:rPr>
              <a:t>DESIGNER.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ts val="1420"/>
              </a:lnSpc>
              <a:tabLst>
                <a:tab pos="331470" algn="l"/>
              </a:tabLst>
            </a:pPr>
            <a:r>
              <a:rPr sz="2100" spc="-75" baseline="1984" dirty="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sz="2100" baseline="1984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200" dirty="0">
                <a:solidFill>
                  <a:srgbClr val="376092"/>
                </a:solidFill>
                <a:latin typeface="Arial MT"/>
                <a:cs typeface="Arial MT"/>
              </a:rPr>
              <a:t>MISE</a:t>
            </a:r>
            <a:r>
              <a:rPr sz="12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376092"/>
                </a:solidFill>
                <a:latin typeface="Arial MT"/>
                <a:cs typeface="Arial MT"/>
              </a:rPr>
              <a:t>EN</a:t>
            </a:r>
            <a:r>
              <a:rPr sz="1200" spc="-2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spc="-20" dirty="0">
                <a:solidFill>
                  <a:srgbClr val="376092"/>
                </a:solidFill>
                <a:latin typeface="Arial MT"/>
                <a:cs typeface="Arial MT"/>
              </a:rPr>
              <a:t>PRATIQUE</a:t>
            </a:r>
            <a:r>
              <a:rPr sz="1200" spc="-6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spc="-10" dirty="0">
                <a:solidFill>
                  <a:srgbClr val="376092"/>
                </a:solidFill>
                <a:latin typeface="Arial MT"/>
                <a:cs typeface="Arial MT"/>
              </a:rPr>
              <a:t>AVEC</a:t>
            </a:r>
            <a:r>
              <a:rPr sz="1200" spc="-2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376092"/>
                </a:solidFill>
                <a:latin typeface="Arial MT"/>
                <a:cs typeface="Arial MT"/>
              </a:rPr>
              <a:t>2</a:t>
            </a:r>
            <a:r>
              <a:rPr sz="1200" spc="-2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376092"/>
                </a:solidFill>
                <a:latin typeface="Arial MT"/>
                <a:cs typeface="Arial MT"/>
              </a:rPr>
              <a:t>OUTILS</a:t>
            </a:r>
            <a:r>
              <a:rPr sz="1200" spc="-2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376092"/>
                </a:solidFill>
                <a:latin typeface="Arial MT"/>
                <a:cs typeface="Arial MT"/>
              </a:rPr>
              <a:t>DE</a:t>
            </a:r>
            <a:r>
              <a:rPr sz="1200" spc="-2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376092"/>
                </a:solidFill>
                <a:latin typeface="Arial MT"/>
                <a:cs typeface="Arial MT"/>
              </a:rPr>
              <a:t>DESIGN</a:t>
            </a:r>
            <a:r>
              <a:rPr sz="1200" spc="-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376092"/>
                </a:solidFill>
                <a:latin typeface="Arial MT"/>
                <a:cs typeface="Arial MT"/>
              </a:rPr>
              <a:t>THINKING</a:t>
            </a:r>
            <a:r>
              <a:rPr sz="1200" spc="-1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376092"/>
                </a:solidFill>
                <a:latin typeface="Arial MT"/>
                <a:cs typeface="Arial MT"/>
              </a:rPr>
              <a:t>:</a:t>
            </a:r>
            <a:r>
              <a:rPr sz="1200" spc="-1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spc="-25" dirty="0">
                <a:solidFill>
                  <a:srgbClr val="376092"/>
                </a:solidFill>
                <a:latin typeface="Arial MT"/>
                <a:cs typeface="Arial MT"/>
              </a:rPr>
              <a:t>EMPATHY</a:t>
            </a:r>
            <a:r>
              <a:rPr sz="1200" spc="-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spc="-25" dirty="0">
                <a:solidFill>
                  <a:srgbClr val="376092"/>
                </a:solidFill>
                <a:latin typeface="Arial MT"/>
                <a:cs typeface="Arial MT"/>
              </a:rPr>
              <a:t>MAP</a:t>
            </a:r>
            <a:endParaRPr sz="1200">
              <a:latin typeface="Arial MT"/>
              <a:cs typeface="Arial MT"/>
            </a:endParaRPr>
          </a:p>
          <a:p>
            <a:pPr marL="332105" marR="5080">
              <a:lnSpc>
                <a:spcPts val="1390"/>
              </a:lnSpc>
              <a:spcBef>
                <a:spcPts val="100"/>
              </a:spcBef>
            </a:pPr>
            <a:r>
              <a:rPr sz="1200" dirty="0">
                <a:solidFill>
                  <a:srgbClr val="376092"/>
                </a:solidFill>
                <a:latin typeface="Arial MT"/>
                <a:cs typeface="Arial MT"/>
              </a:rPr>
              <a:t>ET</a:t>
            </a:r>
            <a:r>
              <a:rPr sz="1200" spc="-5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376092"/>
                </a:solidFill>
                <a:latin typeface="Arial MT"/>
                <a:cs typeface="Arial MT"/>
              </a:rPr>
              <a:t>PARCOURS</a:t>
            </a:r>
            <a:r>
              <a:rPr sz="1200" spc="254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spc="-10" dirty="0">
                <a:solidFill>
                  <a:srgbClr val="376092"/>
                </a:solidFill>
                <a:latin typeface="Arial MT"/>
                <a:cs typeface="Arial MT"/>
              </a:rPr>
              <a:t>UTILISATEUR,</a:t>
            </a:r>
            <a:r>
              <a:rPr sz="1200" spc="-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376092"/>
                </a:solidFill>
                <a:latin typeface="Arial MT"/>
                <a:cs typeface="Arial MT"/>
              </a:rPr>
              <a:t>POUR</a:t>
            </a:r>
            <a:r>
              <a:rPr sz="1200" spc="-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376092"/>
                </a:solidFill>
                <a:latin typeface="Arial MT"/>
                <a:cs typeface="Arial MT"/>
              </a:rPr>
              <a:t>CONCEVOIR</a:t>
            </a:r>
            <a:r>
              <a:rPr sz="1200" spc="-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376092"/>
                </a:solidFill>
                <a:latin typeface="Arial MT"/>
                <a:cs typeface="Arial MT"/>
              </a:rPr>
              <a:t>DES</a:t>
            </a:r>
            <a:r>
              <a:rPr sz="1200" spc="-4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376092"/>
                </a:solidFill>
                <a:latin typeface="Arial MT"/>
                <a:cs typeface="Arial MT"/>
              </a:rPr>
              <a:t>PRODUITS</a:t>
            </a:r>
            <a:r>
              <a:rPr sz="1200" spc="-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200" spc="-10" dirty="0">
                <a:solidFill>
                  <a:srgbClr val="376092"/>
                </a:solidFill>
                <a:latin typeface="Arial MT"/>
                <a:cs typeface="Arial MT"/>
              </a:rPr>
              <a:t>CENTRÉS CLIENT/USAGERS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82171" y="9749789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1"/>
                </a:lnTo>
                <a:lnTo>
                  <a:pt x="112018" y="20605"/>
                </a:lnTo>
                <a:lnTo>
                  <a:pt x="74873" y="44264"/>
                </a:lnTo>
                <a:lnTo>
                  <a:pt x="43906" y="75235"/>
                </a:lnTo>
                <a:lnTo>
                  <a:pt x="20309" y="112320"/>
                </a:lnTo>
                <a:lnTo>
                  <a:pt x="5276" y="154325"/>
                </a:lnTo>
                <a:lnTo>
                  <a:pt x="0" y="200054"/>
                </a:lnTo>
                <a:lnTo>
                  <a:pt x="5276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4"/>
                </a:lnTo>
                <a:lnTo>
                  <a:pt x="112018" y="379504"/>
                </a:lnTo>
                <a:lnTo>
                  <a:pt x="154148" y="394658"/>
                </a:lnTo>
                <a:lnTo>
                  <a:pt x="200069" y="400110"/>
                </a:lnTo>
                <a:lnTo>
                  <a:pt x="246025" y="394658"/>
                </a:lnTo>
                <a:lnTo>
                  <a:pt x="288181" y="379504"/>
                </a:lnTo>
                <a:lnTo>
                  <a:pt x="325342" y="355844"/>
                </a:lnTo>
                <a:lnTo>
                  <a:pt x="356320" y="324873"/>
                </a:lnTo>
                <a:lnTo>
                  <a:pt x="379923" y="287788"/>
                </a:lnTo>
                <a:lnTo>
                  <a:pt x="394957" y="245783"/>
                </a:lnTo>
                <a:lnTo>
                  <a:pt x="400234" y="200054"/>
                </a:lnTo>
                <a:lnTo>
                  <a:pt x="394957" y="154325"/>
                </a:lnTo>
                <a:lnTo>
                  <a:pt x="379923" y="112320"/>
                </a:lnTo>
                <a:lnTo>
                  <a:pt x="356320" y="75235"/>
                </a:lnTo>
                <a:lnTo>
                  <a:pt x="325342" y="44264"/>
                </a:lnTo>
                <a:lnTo>
                  <a:pt x="288181" y="20605"/>
                </a:lnTo>
                <a:lnTo>
                  <a:pt x="246025" y="5451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115521" y="9825228"/>
            <a:ext cx="1441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92250" y="9667240"/>
            <a:ext cx="5066030" cy="6172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200"/>
              </a:lnSpc>
              <a:spcBef>
                <a:spcPts val="110"/>
              </a:spcBef>
            </a:pP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IA</a:t>
            </a:r>
            <a:r>
              <a:rPr sz="1300" spc="-9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-</a:t>
            </a:r>
            <a:r>
              <a:rPr sz="13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RECONNAISSANCE</a:t>
            </a:r>
            <a:r>
              <a:rPr sz="13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376092"/>
                </a:solidFill>
                <a:latin typeface="Arial MT"/>
                <a:cs typeface="Arial MT"/>
              </a:rPr>
              <a:t>FACIALE-</a:t>
            </a:r>
            <a:r>
              <a:rPr sz="1300" spc="-2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376092"/>
                </a:solidFill>
                <a:latin typeface="Arial MT"/>
                <a:cs typeface="Arial MT"/>
              </a:rPr>
              <a:t>CHATBOTS</a:t>
            </a:r>
            <a:r>
              <a:rPr sz="13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:</a:t>
            </a:r>
            <a:r>
              <a:rPr sz="13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376092"/>
                </a:solidFill>
                <a:latin typeface="Arial MT"/>
                <a:cs typeface="Arial MT"/>
              </a:rPr>
              <a:t>COMMENT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INTÉGRER</a:t>
            </a:r>
            <a:r>
              <a:rPr sz="13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DE</a:t>
            </a:r>
            <a:r>
              <a:rPr sz="1300" spc="31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NOUVELLES</a:t>
            </a:r>
            <a:r>
              <a:rPr sz="1300" spc="-2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FORMES</a:t>
            </a:r>
            <a:r>
              <a:rPr sz="1300" spc="-2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DE</a:t>
            </a:r>
            <a:r>
              <a:rPr sz="1300" spc="-2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DIALOGUE</a:t>
            </a:r>
            <a:r>
              <a:rPr sz="1300" spc="-2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DANS</a:t>
            </a:r>
            <a:r>
              <a:rPr sz="1300" spc="-25" dirty="0">
                <a:solidFill>
                  <a:srgbClr val="376092"/>
                </a:solidFill>
                <a:latin typeface="Arial MT"/>
                <a:cs typeface="Arial MT"/>
              </a:rPr>
              <a:t> SON </a:t>
            </a:r>
            <a:r>
              <a:rPr sz="1300" spc="-10" dirty="0">
                <a:solidFill>
                  <a:srgbClr val="376092"/>
                </a:solidFill>
                <a:latin typeface="Arial MT"/>
                <a:cs typeface="Arial MT"/>
              </a:rPr>
              <a:t>ORGANISATION,</a:t>
            </a:r>
            <a:r>
              <a:rPr sz="1300" spc="-2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ET</a:t>
            </a:r>
            <a:r>
              <a:rPr sz="13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QUEL</a:t>
            </a:r>
            <a:r>
              <a:rPr sz="1300" spc="-6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EST</a:t>
            </a:r>
            <a:r>
              <a:rPr sz="13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LE</a:t>
            </a:r>
            <a:r>
              <a:rPr sz="1300" spc="32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BÉNÉFICE</a:t>
            </a:r>
            <a:r>
              <a:rPr sz="1300" spc="-20" dirty="0">
                <a:solidFill>
                  <a:srgbClr val="376092"/>
                </a:solidFill>
                <a:latin typeface="Arial MT"/>
                <a:cs typeface="Arial MT"/>
              </a:rPr>
              <a:t> RÉEL</a:t>
            </a:r>
            <a:endParaRPr sz="1300">
              <a:latin typeface="Arial MT"/>
              <a:cs typeface="Arial MT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0" y="3773031"/>
            <a:ext cx="7553325" cy="6933565"/>
            <a:chOff x="0" y="3773031"/>
            <a:chExt cx="7553325" cy="6933565"/>
          </a:xfrm>
        </p:grpSpPr>
        <p:sp>
          <p:nvSpPr>
            <p:cNvPr id="33" name="object 33"/>
            <p:cNvSpPr/>
            <p:nvPr/>
          </p:nvSpPr>
          <p:spPr>
            <a:xfrm>
              <a:off x="864096" y="3773031"/>
              <a:ext cx="26034" cy="2153920"/>
            </a:xfrm>
            <a:custGeom>
              <a:avLst/>
              <a:gdLst/>
              <a:ahLst/>
              <a:cxnLst/>
              <a:rect l="l" t="t" r="r" b="b"/>
              <a:pathLst>
                <a:path w="26034" h="2153920">
                  <a:moveTo>
                    <a:pt x="25531" y="57"/>
                  </a:moveTo>
                  <a:lnTo>
                    <a:pt x="6474" y="0"/>
                  </a:lnTo>
                  <a:lnTo>
                    <a:pt x="0" y="2153541"/>
                  </a:lnTo>
                  <a:lnTo>
                    <a:pt x="19056" y="2153598"/>
                  </a:lnTo>
                  <a:lnTo>
                    <a:pt x="25531" y="57"/>
                  </a:lnTo>
                  <a:close/>
                </a:path>
              </a:pathLst>
            </a:custGeom>
            <a:solidFill>
              <a:srgbClr val="E36B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635055" y="5792609"/>
              <a:ext cx="2918460" cy="4904105"/>
            </a:xfrm>
            <a:custGeom>
              <a:avLst/>
              <a:gdLst/>
              <a:ahLst/>
              <a:cxnLst/>
              <a:rect l="l" t="t" r="r" b="b"/>
              <a:pathLst>
                <a:path w="2918459" h="4904105">
                  <a:moveTo>
                    <a:pt x="1285633" y="4903965"/>
                  </a:moveTo>
                  <a:lnTo>
                    <a:pt x="1251115" y="4876597"/>
                  </a:lnTo>
                  <a:lnTo>
                    <a:pt x="1217155" y="4846358"/>
                  </a:lnTo>
                  <a:lnTo>
                    <a:pt x="1184960" y="4814214"/>
                  </a:lnTo>
                  <a:lnTo>
                    <a:pt x="1154607" y="4780216"/>
                  </a:lnTo>
                  <a:lnTo>
                    <a:pt x="1126197" y="4744466"/>
                  </a:lnTo>
                  <a:lnTo>
                    <a:pt x="1099807" y="4707026"/>
                  </a:lnTo>
                  <a:lnTo>
                    <a:pt x="1075537" y="4667986"/>
                  </a:lnTo>
                  <a:lnTo>
                    <a:pt x="1053465" y="4627397"/>
                  </a:lnTo>
                  <a:lnTo>
                    <a:pt x="1033703" y="4585347"/>
                  </a:lnTo>
                  <a:lnTo>
                    <a:pt x="1016317" y="4541913"/>
                  </a:lnTo>
                  <a:lnTo>
                    <a:pt x="1001395" y="4497171"/>
                  </a:lnTo>
                  <a:lnTo>
                    <a:pt x="989050" y="4451185"/>
                  </a:lnTo>
                  <a:lnTo>
                    <a:pt x="979347" y="4404042"/>
                  </a:lnTo>
                  <a:lnTo>
                    <a:pt x="912647" y="4021886"/>
                  </a:lnTo>
                  <a:lnTo>
                    <a:pt x="892454" y="4010876"/>
                  </a:lnTo>
                  <a:lnTo>
                    <a:pt x="0" y="4903965"/>
                  </a:lnTo>
                  <a:lnTo>
                    <a:pt x="1285633" y="4903965"/>
                  </a:lnTo>
                  <a:close/>
                </a:path>
                <a:path w="2918459" h="4904105">
                  <a:moveTo>
                    <a:pt x="2918269" y="0"/>
                  </a:moveTo>
                  <a:lnTo>
                    <a:pt x="2447455" y="455256"/>
                  </a:lnTo>
                  <a:lnTo>
                    <a:pt x="1798154" y="363397"/>
                  </a:lnTo>
                  <a:lnTo>
                    <a:pt x="1749183" y="361302"/>
                  </a:lnTo>
                  <a:lnTo>
                    <a:pt x="1702130" y="368617"/>
                  </a:lnTo>
                  <a:lnTo>
                    <a:pt x="1658061" y="384543"/>
                  </a:lnTo>
                  <a:lnTo>
                    <a:pt x="1618043" y="408305"/>
                  </a:lnTo>
                  <a:lnTo>
                    <a:pt x="1583143" y="439127"/>
                  </a:lnTo>
                  <a:lnTo>
                    <a:pt x="1554403" y="476224"/>
                  </a:lnTo>
                  <a:lnTo>
                    <a:pt x="1532915" y="518807"/>
                  </a:lnTo>
                  <a:lnTo>
                    <a:pt x="1519720" y="566102"/>
                  </a:lnTo>
                  <a:lnTo>
                    <a:pt x="1405890" y="1212799"/>
                  </a:lnTo>
                  <a:lnTo>
                    <a:pt x="826973" y="1520228"/>
                  </a:lnTo>
                  <a:lnTo>
                    <a:pt x="786079" y="1547380"/>
                  </a:lnTo>
                  <a:lnTo>
                    <a:pt x="752259" y="1580984"/>
                  </a:lnTo>
                  <a:lnTo>
                    <a:pt x="725919" y="1619783"/>
                  </a:lnTo>
                  <a:lnTo>
                    <a:pt x="707466" y="1662531"/>
                  </a:lnTo>
                  <a:lnTo>
                    <a:pt x="697293" y="1707959"/>
                  </a:lnTo>
                  <a:lnTo>
                    <a:pt x="695794" y="1754822"/>
                  </a:lnTo>
                  <a:lnTo>
                    <a:pt x="703402" y="1801876"/>
                  </a:lnTo>
                  <a:lnTo>
                    <a:pt x="720483" y="1847862"/>
                  </a:lnTo>
                  <a:lnTo>
                    <a:pt x="1008722" y="2437612"/>
                  </a:lnTo>
                  <a:lnTo>
                    <a:pt x="720483" y="3027362"/>
                  </a:lnTo>
                  <a:lnTo>
                    <a:pt x="703402" y="3073349"/>
                  </a:lnTo>
                  <a:lnTo>
                    <a:pt x="695794" y="3120402"/>
                  </a:lnTo>
                  <a:lnTo>
                    <a:pt x="697293" y="3167265"/>
                  </a:lnTo>
                  <a:lnTo>
                    <a:pt x="707466" y="3212693"/>
                  </a:lnTo>
                  <a:lnTo>
                    <a:pt x="725919" y="3255441"/>
                  </a:lnTo>
                  <a:lnTo>
                    <a:pt x="752259" y="3294227"/>
                  </a:lnTo>
                  <a:lnTo>
                    <a:pt x="786079" y="3327831"/>
                  </a:lnTo>
                  <a:lnTo>
                    <a:pt x="826973" y="3354997"/>
                  </a:lnTo>
                  <a:lnTo>
                    <a:pt x="1406499" y="3662426"/>
                  </a:lnTo>
                  <a:lnTo>
                    <a:pt x="1519720" y="4309135"/>
                  </a:lnTo>
                  <a:lnTo>
                    <a:pt x="1532915" y="4356417"/>
                  </a:lnTo>
                  <a:lnTo>
                    <a:pt x="1554403" y="4399000"/>
                  </a:lnTo>
                  <a:lnTo>
                    <a:pt x="1583143" y="4436097"/>
                  </a:lnTo>
                  <a:lnTo>
                    <a:pt x="1618043" y="4466907"/>
                  </a:lnTo>
                  <a:lnTo>
                    <a:pt x="1658061" y="4490669"/>
                  </a:lnTo>
                  <a:lnTo>
                    <a:pt x="1702130" y="4506595"/>
                  </a:lnTo>
                  <a:lnTo>
                    <a:pt x="1749183" y="4513897"/>
                  </a:lnTo>
                  <a:lnTo>
                    <a:pt x="1798154" y="4511814"/>
                  </a:lnTo>
                  <a:lnTo>
                    <a:pt x="2448064" y="4419968"/>
                  </a:lnTo>
                  <a:lnTo>
                    <a:pt x="2918269" y="4875200"/>
                  </a:lnTo>
                  <a:lnTo>
                    <a:pt x="2918269" y="4419968"/>
                  </a:lnTo>
                  <a:lnTo>
                    <a:pt x="2918269" y="455256"/>
                  </a:lnTo>
                  <a:lnTo>
                    <a:pt x="2918269" y="0"/>
                  </a:lnTo>
                  <a:close/>
                </a:path>
              </a:pathLst>
            </a:custGeom>
            <a:solidFill>
              <a:srgbClr val="00367B">
                <a:alpha val="1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945908"/>
              <a:ext cx="832752" cy="760191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2047714" y="1871979"/>
            <a:ext cx="3470910" cy="11811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065" marR="5080" indent="1905" algn="ctr">
              <a:lnSpc>
                <a:spcPct val="115500"/>
              </a:lnSpc>
              <a:spcBef>
                <a:spcPts val="50"/>
              </a:spcBef>
            </a:pP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NOS</a:t>
            </a:r>
            <a:r>
              <a:rPr sz="2200" b="1" spc="-10" dirty="0">
                <a:solidFill>
                  <a:srgbClr val="00367B"/>
                </a:solidFill>
                <a:latin typeface="Arial"/>
                <a:cs typeface="Arial"/>
              </a:rPr>
              <a:t> FORMATIONS </a:t>
            </a: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QUALIFIANTES</a:t>
            </a:r>
            <a:r>
              <a:rPr sz="2200" b="1" spc="-45" dirty="0">
                <a:solidFill>
                  <a:srgbClr val="00367B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EN</a:t>
            </a:r>
            <a:r>
              <a:rPr sz="2200" b="1" spc="-40" dirty="0">
                <a:solidFill>
                  <a:srgbClr val="00367B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00367B"/>
                </a:solidFill>
                <a:latin typeface="Arial"/>
                <a:cs typeface="Arial"/>
              </a:rPr>
              <a:t>INTER </a:t>
            </a: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ET</a:t>
            </a:r>
            <a:r>
              <a:rPr sz="2200" b="1" spc="-25" dirty="0">
                <a:solidFill>
                  <a:srgbClr val="00367B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INTRA</a:t>
            </a:r>
            <a:r>
              <a:rPr sz="2200" b="1" spc="-30" dirty="0">
                <a:solidFill>
                  <a:srgbClr val="00367B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00367B"/>
                </a:solidFill>
                <a:latin typeface="Arial"/>
                <a:cs typeface="Arial"/>
              </a:rPr>
              <a:t>ENTREPRISE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30629"/>
            <a:ext cx="7553325" cy="7406995"/>
            <a:chOff x="0" y="0"/>
            <a:chExt cx="7553325" cy="74069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3325" cy="417063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289303"/>
              <a:ext cx="7553325" cy="5981700"/>
            </a:xfrm>
            <a:custGeom>
              <a:avLst/>
              <a:gdLst/>
              <a:ahLst/>
              <a:cxnLst/>
              <a:rect l="l" t="t" r="r" b="b"/>
              <a:pathLst>
                <a:path w="7553325" h="5981700">
                  <a:moveTo>
                    <a:pt x="7553325" y="0"/>
                  </a:moveTo>
                  <a:lnTo>
                    <a:pt x="4109313" y="0"/>
                  </a:lnTo>
                  <a:lnTo>
                    <a:pt x="3774922" y="0"/>
                  </a:lnTo>
                  <a:lnTo>
                    <a:pt x="3440455" y="0"/>
                  </a:lnTo>
                  <a:lnTo>
                    <a:pt x="3385401" y="12700"/>
                  </a:lnTo>
                  <a:lnTo>
                    <a:pt x="3275901" y="12700"/>
                  </a:lnTo>
                  <a:lnTo>
                    <a:pt x="3221469" y="25400"/>
                  </a:lnTo>
                  <a:lnTo>
                    <a:pt x="3167253" y="25400"/>
                  </a:lnTo>
                  <a:lnTo>
                    <a:pt x="3113278" y="38100"/>
                  </a:lnTo>
                  <a:lnTo>
                    <a:pt x="3059519" y="38100"/>
                  </a:lnTo>
                  <a:lnTo>
                    <a:pt x="3005988" y="50800"/>
                  </a:lnTo>
                  <a:lnTo>
                    <a:pt x="2952699" y="50800"/>
                  </a:lnTo>
                  <a:lnTo>
                    <a:pt x="2899651" y="63500"/>
                  </a:lnTo>
                  <a:lnTo>
                    <a:pt x="2846857" y="63500"/>
                  </a:lnTo>
                  <a:lnTo>
                    <a:pt x="2689974" y="101600"/>
                  </a:lnTo>
                  <a:lnTo>
                    <a:pt x="2638209" y="101600"/>
                  </a:lnTo>
                  <a:lnTo>
                    <a:pt x="2087473" y="241300"/>
                  </a:lnTo>
                  <a:lnTo>
                    <a:pt x="2039226" y="266700"/>
                  </a:lnTo>
                  <a:lnTo>
                    <a:pt x="1943709" y="292100"/>
                  </a:lnTo>
                  <a:lnTo>
                    <a:pt x="1896440" y="317500"/>
                  </a:lnTo>
                  <a:lnTo>
                    <a:pt x="1802930" y="342900"/>
                  </a:lnTo>
                  <a:lnTo>
                    <a:pt x="1756689" y="368300"/>
                  </a:lnTo>
                  <a:lnTo>
                    <a:pt x="1710804" y="381000"/>
                  </a:lnTo>
                  <a:lnTo>
                    <a:pt x="1665262" y="406400"/>
                  </a:lnTo>
                  <a:lnTo>
                    <a:pt x="1620088" y="419100"/>
                  </a:lnTo>
                  <a:lnTo>
                    <a:pt x="1575269" y="444500"/>
                  </a:lnTo>
                  <a:lnTo>
                    <a:pt x="1530832" y="457200"/>
                  </a:lnTo>
                  <a:lnTo>
                    <a:pt x="1486750" y="482600"/>
                  </a:lnTo>
                  <a:lnTo>
                    <a:pt x="1443062" y="495300"/>
                  </a:lnTo>
                  <a:lnTo>
                    <a:pt x="1356817" y="546100"/>
                  </a:lnTo>
                  <a:lnTo>
                    <a:pt x="1314284" y="558800"/>
                  </a:lnTo>
                  <a:lnTo>
                    <a:pt x="1189062" y="635000"/>
                  </a:lnTo>
                  <a:lnTo>
                    <a:pt x="1148143" y="647700"/>
                  </a:lnTo>
                  <a:lnTo>
                    <a:pt x="1067523" y="698500"/>
                  </a:lnTo>
                  <a:lnTo>
                    <a:pt x="988606" y="749300"/>
                  </a:lnTo>
                  <a:lnTo>
                    <a:pt x="911402" y="800100"/>
                  </a:lnTo>
                  <a:lnTo>
                    <a:pt x="835964" y="850900"/>
                  </a:lnTo>
                  <a:lnTo>
                    <a:pt x="762330" y="901700"/>
                  </a:lnTo>
                  <a:lnTo>
                    <a:pt x="690524" y="952500"/>
                  </a:lnTo>
                  <a:lnTo>
                    <a:pt x="620598" y="1003300"/>
                  </a:lnTo>
                  <a:lnTo>
                    <a:pt x="586346" y="1041400"/>
                  </a:lnTo>
                  <a:lnTo>
                    <a:pt x="552564" y="1066800"/>
                  </a:lnTo>
                  <a:lnTo>
                    <a:pt x="519277" y="1092200"/>
                  </a:lnTo>
                  <a:lnTo>
                    <a:pt x="486486" y="1117600"/>
                  </a:lnTo>
                  <a:lnTo>
                    <a:pt x="454177" y="1155700"/>
                  </a:lnTo>
                  <a:lnTo>
                    <a:pt x="422376" y="1181100"/>
                  </a:lnTo>
                  <a:lnTo>
                    <a:pt x="391071" y="1206500"/>
                  </a:lnTo>
                  <a:lnTo>
                    <a:pt x="360273" y="1244600"/>
                  </a:lnTo>
                  <a:lnTo>
                    <a:pt x="329996" y="1270000"/>
                  </a:lnTo>
                  <a:lnTo>
                    <a:pt x="300240" y="1295400"/>
                  </a:lnTo>
                  <a:lnTo>
                    <a:pt x="270992" y="1333500"/>
                  </a:lnTo>
                  <a:lnTo>
                    <a:pt x="242277" y="1358900"/>
                  </a:lnTo>
                  <a:lnTo>
                    <a:pt x="214096" y="1397000"/>
                  </a:lnTo>
                  <a:lnTo>
                    <a:pt x="186448" y="1422400"/>
                  </a:lnTo>
                  <a:lnTo>
                    <a:pt x="159334" y="1460500"/>
                  </a:lnTo>
                  <a:lnTo>
                    <a:pt x="132765" y="1485900"/>
                  </a:lnTo>
                  <a:lnTo>
                    <a:pt x="106756" y="1524000"/>
                  </a:lnTo>
                  <a:lnTo>
                    <a:pt x="81292" y="1549400"/>
                  </a:lnTo>
                  <a:lnTo>
                    <a:pt x="56388" y="1587500"/>
                  </a:lnTo>
                  <a:lnTo>
                    <a:pt x="32042" y="1625600"/>
                  </a:lnTo>
                  <a:lnTo>
                    <a:pt x="8267" y="1651000"/>
                  </a:lnTo>
                  <a:lnTo>
                    <a:pt x="0" y="1663700"/>
                  </a:lnTo>
                  <a:lnTo>
                    <a:pt x="0" y="4305300"/>
                  </a:lnTo>
                  <a:lnTo>
                    <a:pt x="8267" y="4318000"/>
                  </a:lnTo>
                  <a:lnTo>
                    <a:pt x="32042" y="4356100"/>
                  </a:lnTo>
                  <a:lnTo>
                    <a:pt x="56388" y="4381500"/>
                  </a:lnTo>
                  <a:lnTo>
                    <a:pt x="81292" y="4419600"/>
                  </a:lnTo>
                  <a:lnTo>
                    <a:pt x="106756" y="4445000"/>
                  </a:lnTo>
                  <a:lnTo>
                    <a:pt x="132765" y="4483100"/>
                  </a:lnTo>
                  <a:lnTo>
                    <a:pt x="159334" y="4508500"/>
                  </a:lnTo>
                  <a:lnTo>
                    <a:pt x="186448" y="4546600"/>
                  </a:lnTo>
                  <a:lnTo>
                    <a:pt x="214096" y="4572000"/>
                  </a:lnTo>
                  <a:lnTo>
                    <a:pt x="242277" y="4610100"/>
                  </a:lnTo>
                  <a:lnTo>
                    <a:pt x="270992" y="4635500"/>
                  </a:lnTo>
                  <a:lnTo>
                    <a:pt x="300240" y="4673600"/>
                  </a:lnTo>
                  <a:lnTo>
                    <a:pt x="329996" y="4699000"/>
                  </a:lnTo>
                  <a:lnTo>
                    <a:pt x="360273" y="4724400"/>
                  </a:lnTo>
                  <a:lnTo>
                    <a:pt x="391071" y="4762500"/>
                  </a:lnTo>
                  <a:lnTo>
                    <a:pt x="422376" y="4787900"/>
                  </a:lnTo>
                  <a:lnTo>
                    <a:pt x="454177" y="4813300"/>
                  </a:lnTo>
                  <a:lnTo>
                    <a:pt x="486486" y="4851400"/>
                  </a:lnTo>
                  <a:lnTo>
                    <a:pt x="519277" y="4876800"/>
                  </a:lnTo>
                  <a:lnTo>
                    <a:pt x="552564" y="4902200"/>
                  </a:lnTo>
                  <a:lnTo>
                    <a:pt x="586346" y="4940300"/>
                  </a:lnTo>
                  <a:lnTo>
                    <a:pt x="620598" y="4965700"/>
                  </a:lnTo>
                  <a:lnTo>
                    <a:pt x="690524" y="5016500"/>
                  </a:lnTo>
                  <a:lnTo>
                    <a:pt x="762330" y="5067300"/>
                  </a:lnTo>
                  <a:lnTo>
                    <a:pt x="835964" y="5118100"/>
                  </a:lnTo>
                  <a:lnTo>
                    <a:pt x="911402" y="5168900"/>
                  </a:lnTo>
                  <a:lnTo>
                    <a:pt x="988606" y="5219700"/>
                  </a:lnTo>
                  <a:lnTo>
                    <a:pt x="1067523" y="5270500"/>
                  </a:lnTo>
                  <a:lnTo>
                    <a:pt x="1189062" y="5346700"/>
                  </a:lnTo>
                  <a:lnTo>
                    <a:pt x="1230401" y="5359400"/>
                  </a:lnTo>
                  <a:lnTo>
                    <a:pt x="1356817" y="5435600"/>
                  </a:lnTo>
                  <a:lnTo>
                    <a:pt x="1399743" y="5448300"/>
                  </a:lnTo>
                  <a:lnTo>
                    <a:pt x="1486750" y="5499100"/>
                  </a:lnTo>
                  <a:lnTo>
                    <a:pt x="1530832" y="5511800"/>
                  </a:lnTo>
                  <a:lnTo>
                    <a:pt x="1575269" y="5537200"/>
                  </a:lnTo>
                  <a:lnTo>
                    <a:pt x="1620088" y="5549900"/>
                  </a:lnTo>
                  <a:lnTo>
                    <a:pt x="1665262" y="5575300"/>
                  </a:lnTo>
                  <a:lnTo>
                    <a:pt x="1710804" y="5588000"/>
                  </a:lnTo>
                  <a:lnTo>
                    <a:pt x="1756689" y="5613400"/>
                  </a:lnTo>
                  <a:lnTo>
                    <a:pt x="1849513" y="5638800"/>
                  </a:lnTo>
                  <a:lnTo>
                    <a:pt x="1896440" y="5664200"/>
                  </a:lnTo>
                  <a:lnTo>
                    <a:pt x="2039226" y="5702300"/>
                  </a:lnTo>
                  <a:lnTo>
                    <a:pt x="2087473" y="5727700"/>
                  </a:lnTo>
                  <a:lnTo>
                    <a:pt x="2689974" y="5880100"/>
                  </a:lnTo>
                  <a:lnTo>
                    <a:pt x="2742006" y="5880100"/>
                  </a:lnTo>
                  <a:lnTo>
                    <a:pt x="2846857" y="5905500"/>
                  </a:lnTo>
                  <a:lnTo>
                    <a:pt x="2899651" y="5905500"/>
                  </a:lnTo>
                  <a:lnTo>
                    <a:pt x="3005988" y="5930900"/>
                  </a:lnTo>
                  <a:lnTo>
                    <a:pt x="3059519" y="5930900"/>
                  </a:lnTo>
                  <a:lnTo>
                    <a:pt x="3113278" y="5943600"/>
                  </a:lnTo>
                  <a:lnTo>
                    <a:pt x="3167253" y="5943600"/>
                  </a:lnTo>
                  <a:lnTo>
                    <a:pt x="3221469" y="5956300"/>
                  </a:lnTo>
                  <a:lnTo>
                    <a:pt x="3330537" y="5956300"/>
                  </a:lnTo>
                  <a:lnTo>
                    <a:pt x="3385401" y="5969000"/>
                  </a:lnTo>
                  <a:lnTo>
                    <a:pt x="3606825" y="5969000"/>
                  </a:lnTo>
                  <a:lnTo>
                    <a:pt x="3662667" y="5981700"/>
                  </a:lnTo>
                  <a:lnTo>
                    <a:pt x="3887101" y="5981700"/>
                  </a:lnTo>
                  <a:lnTo>
                    <a:pt x="3942943" y="5969000"/>
                  </a:lnTo>
                  <a:lnTo>
                    <a:pt x="4164368" y="5969000"/>
                  </a:lnTo>
                  <a:lnTo>
                    <a:pt x="4219219" y="5956300"/>
                  </a:lnTo>
                  <a:lnTo>
                    <a:pt x="4328299" y="5956300"/>
                  </a:lnTo>
                  <a:lnTo>
                    <a:pt x="4382503" y="5943600"/>
                  </a:lnTo>
                  <a:lnTo>
                    <a:pt x="4436491" y="5943600"/>
                  </a:lnTo>
                  <a:lnTo>
                    <a:pt x="4490250" y="5930900"/>
                  </a:lnTo>
                  <a:lnTo>
                    <a:pt x="4543780" y="5930900"/>
                  </a:lnTo>
                  <a:lnTo>
                    <a:pt x="4650117" y="5905500"/>
                  </a:lnTo>
                  <a:lnTo>
                    <a:pt x="4702924" y="5905500"/>
                  </a:lnTo>
                  <a:lnTo>
                    <a:pt x="4807763" y="5880100"/>
                  </a:lnTo>
                  <a:lnTo>
                    <a:pt x="4859794" y="5880100"/>
                  </a:lnTo>
                  <a:lnTo>
                    <a:pt x="5462308" y="5727700"/>
                  </a:lnTo>
                  <a:lnTo>
                    <a:pt x="5510555" y="5702300"/>
                  </a:lnTo>
                  <a:lnTo>
                    <a:pt x="5653341" y="5664200"/>
                  </a:lnTo>
                  <a:lnTo>
                    <a:pt x="5700268" y="5638800"/>
                  </a:lnTo>
                  <a:lnTo>
                    <a:pt x="5793105" y="5613400"/>
                  </a:lnTo>
                  <a:lnTo>
                    <a:pt x="5838990" y="5588000"/>
                  </a:lnTo>
                  <a:lnTo>
                    <a:pt x="5884532" y="5575300"/>
                  </a:lnTo>
                  <a:lnTo>
                    <a:pt x="5929706" y="5549900"/>
                  </a:lnTo>
                  <a:lnTo>
                    <a:pt x="5974524" y="5537200"/>
                  </a:lnTo>
                  <a:lnTo>
                    <a:pt x="6018962" y="5511800"/>
                  </a:lnTo>
                  <a:lnTo>
                    <a:pt x="6063043" y="5499100"/>
                  </a:lnTo>
                  <a:lnTo>
                    <a:pt x="6150051" y="5448300"/>
                  </a:lnTo>
                  <a:lnTo>
                    <a:pt x="6192977" y="5435600"/>
                  </a:lnTo>
                  <a:lnTo>
                    <a:pt x="6319393" y="5359400"/>
                  </a:lnTo>
                  <a:lnTo>
                    <a:pt x="6360731" y="5346700"/>
                  </a:lnTo>
                  <a:lnTo>
                    <a:pt x="6482283" y="5270500"/>
                  </a:lnTo>
                  <a:lnTo>
                    <a:pt x="6561201" y="5219700"/>
                  </a:lnTo>
                  <a:lnTo>
                    <a:pt x="6638404" y="5168900"/>
                  </a:lnTo>
                  <a:lnTo>
                    <a:pt x="6713842" y="5118100"/>
                  </a:lnTo>
                  <a:lnTo>
                    <a:pt x="6787477" y="5067300"/>
                  </a:lnTo>
                  <a:lnTo>
                    <a:pt x="6859283" y="5016500"/>
                  </a:lnTo>
                  <a:lnTo>
                    <a:pt x="6929221" y="4965700"/>
                  </a:lnTo>
                  <a:lnTo>
                    <a:pt x="6963486" y="4940300"/>
                  </a:lnTo>
                  <a:lnTo>
                    <a:pt x="6997255" y="4902200"/>
                  </a:lnTo>
                  <a:lnTo>
                    <a:pt x="7030542" y="4876800"/>
                  </a:lnTo>
                  <a:lnTo>
                    <a:pt x="7063346" y="4851400"/>
                  </a:lnTo>
                  <a:lnTo>
                    <a:pt x="7095642" y="4813300"/>
                  </a:lnTo>
                  <a:lnTo>
                    <a:pt x="7127456" y="4787900"/>
                  </a:lnTo>
                  <a:lnTo>
                    <a:pt x="7158761" y="4762500"/>
                  </a:lnTo>
                  <a:lnTo>
                    <a:pt x="7189546" y="4724400"/>
                  </a:lnTo>
                  <a:lnTo>
                    <a:pt x="7219836" y="4699000"/>
                  </a:lnTo>
                  <a:lnTo>
                    <a:pt x="7249592" y="4673600"/>
                  </a:lnTo>
                  <a:lnTo>
                    <a:pt x="7278840" y="4635500"/>
                  </a:lnTo>
                  <a:lnTo>
                    <a:pt x="7307554" y="4610100"/>
                  </a:lnTo>
                  <a:lnTo>
                    <a:pt x="7335736" y="4572000"/>
                  </a:lnTo>
                  <a:lnTo>
                    <a:pt x="7363384" y="4546600"/>
                  </a:lnTo>
                  <a:lnTo>
                    <a:pt x="7390498" y="4508500"/>
                  </a:lnTo>
                  <a:lnTo>
                    <a:pt x="7417067" y="4483100"/>
                  </a:lnTo>
                  <a:lnTo>
                    <a:pt x="7443089" y="4445000"/>
                  </a:lnTo>
                  <a:lnTo>
                    <a:pt x="7468552" y="4419600"/>
                  </a:lnTo>
                  <a:lnTo>
                    <a:pt x="7493457" y="4381500"/>
                  </a:lnTo>
                  <a:lnTo>
                    <a:pt x="7517803" y="4356100"/>
                  </a:lnTo>
                  <a:lnTo>
                    <a:pt x="7541577" y="4318000"/>
                  </a:lnTo>
                  <a:lnTo>
                    <a:pt x="7553325" y="4305300"/>
                  </a:lnTo>
                  <a:lnTo>
                    <a:pt x="7553325" y="1676400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29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387195"/>
              <a:ext cx="7553325" cy="6019800"/>
            </a:xfrm>
            <a:custGeom>
              <a:avLst/>
              <a:gdLst/>
              <a:ahLst/>
              <a:cxnLst/>
              <a:rect l="l" t="t" r="r" b="b"/>
              <a:pathLst>
                <a:path w="7553325" h="6019800">
                  <a:moveTo>
                    <a:pt x="7553312" y="1790700"/>
                  </a:moveTo>
                  <a:lnTo>
                    <a:pt x="7540053" y="1765300"/>
                  </a:lnTo>
                  <a:lnTo>
                    <a:pt x="7517701" y="1727200"/>
                  </a:lnTo>
                  <a:lnTo>
                    <a:pt x="7494791" y="1701800"/>
                  </a:lnTo>
                  <a:lnTo>
                    <a:pt x="7471308" y="1663700"/>
                  </a:lnTo>
                  <a:lnTo>
                    <a:pt x="7447267" y="1625600"/>
                  </a:lnTo>
                  <a:lnTo>
                    <a:pt x="7422667" y="1600200"/>
                  </a:lnTo>
                  <a:lnTo>
                    <a:pt x="7397521" y="1562100"/>
                  </a:lnTo>
                  <a:lnTo>
                    <a:pt x="7371829" y="1524000"/>
                  </a:lnTo>
                  <a:lnTo>
                    <a:pt x="7345591" y="1498600"/>
                  </a:lnTo>
                  <a:lnTo>
                    <a:pt x="7318832" y="1460500"/>
                  </a:lnTo>
                  <a:lnTo>
                    <a:pt x="7291527" y="1435100"/>
                  </a:lnTo>
                  <a:lnTo>
                    <a:pt x="7263689" y="1397000"/>
                  </a:lnTo>
                  <a:lnTo>
                    <a:pt x="7235330" y="1371600"/>
                  </a:lnTo>
                  <a:lnTo>
                    <a:pt x="7206450" y="1333500"/>
                  </a:lnTo>
                  <a:lnTo>
                    <a:pt x="7177062" y="1308100"/>
                  </a:lnTo>
                  <a:lnTo>
                    <a:pt x="7147166" y="1270000"/>
                  </a:lnTo>
                  <a:lnTo>
                    <a:pt x="7116750" y="1244600"/>
                  </a:lnTo>
                  <a:lnTo>
                    <a:pt x="7085838" y="1206500"/>
                  </a:lnTo>
                  <a:lnTo>
                    <a:pt x="7054431" y="1181100"/>
                  </a:lnTo>
                  <a:lnTo>
                    <a:pt x="7022528" y="1155700"/>
                  </a:lnTo>
                  <a:lnTo>
                    <a:pt x="6990143" y="1117600"/>
                  </a:lnTo>
                  <a:lnTo>
                    <a:pt x="6957276" y="1092200"/>
                  </a:lnTo>
                  <a:lnTo>
                    <a:pt x="6923913" y="1066800"/>
                  </a:lnTo>
                  <a:lnTo>
                    <a:pt x="6890093" y="1041400"/>
                  </a:lnTo>
                  <a:lnTo>
                    <a:pt x="6855790" y="1003300"/>
                  </a:lnTo>
                  <a:lnTo>
                    <a:pt x="6821030" y="977900"/>
                  </a:lnTo>
                  <a:lnTo>
                    <a:pt x="6750113" y="927100"/>
                  </a:lnTo>
                  <a:lnTo>
                    <a:pt x="6677406" y="876300"/>
                  </a:lnTo>
                  <a:lnTo>
                    <a:pt x="6640373" y="838200"/>
                  </a:lnTo>
                  <a:lnTo>
                    <a:pt x="6602908" y="812800"/>
                  </a:lnTo>
                  <a:lnTo>
                    <a:pt x="6526670" y="762000"/>
                  </a:lnTo>
                  <a:lnTo>
                    <a:pt x="6448730" y="711200"/>
                  </a:lnTo>
                  <a:lnTo>
                    <a:pt x="6409131" y="698500"/>
                  </a:lnTo>
                  <a:lnTo>
                    <a:pt x="6328702" y="647700"/>
                  </a:lnTo>
                  <a:lnTo>
                    <a:pt x="6205055" y="571500"/>
                  </a:lnTo>
                  <a:lnTo>
                    <a:pt x="6163043" y="558800"/>
                  </a:lnTo>
                  <a:lnTo>
                    <a:pt x="6077877" y="508000"/>
                  </a:lnTo>
                  <a:lnTo>
                    <a:pt x="6034722" y="495300"/>
                  </a:lnTo>
                  <a:lnTo>
                    <a:pt x="5947321" y="444500"/>
                  </a:lnTo>
                  <a:lnTo>
                    <a:pt x="5903061" y="431800"/>
                  </a:lnTo>
                  <a:lnTo>
                    <a:pt x="5858446" y="406400"/>
                  </a:lnTo>
                  <a:lnTo>
                    <a:pt x="5813476" y="393700"/>
                  </a:lnTo>
                  <a:lnTo>
                    <a:pt x="5768162" y="368300"/>
                  </a:lnTo>
                  <a:lnTo>
                    <a:pt x="5676493" y="342900"/>
                  </a:lnTo>
                  <a:lnTo>
                    <a:pt x="5630151" y="317500"/>
                  </a:lnTo>
                  <a:lnTo>
                    <a:pt x="5536476" y="292100"/>
                  </a:lnTo>
                  <a:lnTo>
                    <a:pt x="5489143" y="266700"/>
                  </a:lnTo>
                  <a:lnTo>
                    <a:pt x="5345277" y="228600"/>
                  </a:lnTo>
                  <a:lnTo>
                    <a:pt x="5296700" y="203200"/>
                  </a:lnTo>
                  <a:lnTo>
                    <a:pt x="4948491" y="114300"/>
                  </a:lnTo>
                  <a:lnTo>
                    <a:pt x="4897628" y="114300"/>
                  </a:lnTo>
                  <a:lnTo>
                    <a:pt x="4743475" y="76200"/>
                  </a:lnTo>
                  <a:lnTo>
                    <a:pt x="4691583" y="76200"/>
                  </a:lnTo>
                  <a:lnTo>
                    <a:pt x="4587049" y="50800"/>
                  </a:lnTo>
                  <a:lnTo>
                    <a:pt x="4534433" y="50800"/>
                  </a:lnTo>
                  <a:lnTo>
                    <a:pt x="4481576" y="38100"/>
                  </a:lnTo>
                  <a:lnTo>
                    <a:pt x="4428477" y="38100"/>
                  </a:lnTo>
                  <a:lnTo>
                    <a:pt x="4375162" y="25400"/>
                  </a:lnTo>
                  <a:lnTo>
                    <a:pt x="4321632" y="25400"/>
                  </a:lnTo>
                  <a:lnTo>
                    <a:pt x="4267886" y="12700"/>
                  </a:lnTo>
                  <a:lnTo>
                    <a:pt x="4159745" y="12700"/>
                  </a:lnTo>
                  <a:lnTo>
                    <a:pt x="4105376" y="0"/>
                  </a:lnTo>
                  <a:lnTo>
                    <a:pt x="3444849" y="0"/>
                  </a:lnTo>
                  <a:lnTo>
                    <a:pt x="3390481" y="12700"/>
                  </a:lnTo>
                  <a:lnTo>
                    <a:pt x="3282340" y="12700"/>
                  </a:lnTo>
                  <a:lnTo>
                    <a:pt x="3228594" y="25400"/>
                  </a:lnTo>
                  <a:lnTo>
                    <a:pt x="3175050" y="25400"/>
                  </a:lnTo>
                  <a:lnTo>
                    <a:pt x="3121736" y="38100"/>
                  </a:lnTo>
                  <a:lnTo>
                    <a:pt x="3068650" y="38100"/>
                  </a:lnTo>
                  <a:lnTo>
                    <a:pt x="3015792" y="50800"/>
                  </a:lnTo>
                  <a:lnTo>
                    <a:pt x="2963164" y="50800"/>
                  </a:lnTo>
                  <a:lnTo>
                    <a:pt x="2858630" y="76200"/>
                  </a:lnTo>
                  <a:lnTo>
                    <a:pt x="2806738" y="76200"/>
                  </a:lnTo>
                  <a:lnTo>
                    <a:pt x="2652585" y="114300"/>
                  </a:lnTo>
                  <a:lnTo>
                    <a:pt x="2601722" y="114300"/>
                  </a:lnTo>
                  <a:lnTo>
                    <a:pt x="2253513" y="203200"/>
                  </a:lnTo>
                  <a:lnTo>
                    <a:pt x="2204936" y="228600"/>
                  </a:lnTo>
                  <a:lnTo>
                    <a:pt x="2061057" y="266700"/>
                  </a:lnTo>
                  <a:lnTo>
                    <a:pt x="2013737" y="292100"/>
                  </a:lnTo>
                  <a:lnTo>
                    <a:pt x="1920049" y="317500"/>
                  </a:lnTo>
                  <a:lnTo>
                    <a:pt x="1873707" y="342900"/>
                  </a:lnTo>
                  <a:lnTo>
                    <a:pt x="1782038" y="368300"/>
                  </a:lnTo>
                  <a:lnTo>
                    <a:pt x="1736725" y="393700"/>
                  </a:lnTo>
                  <a:lnTo>
                    <a:pt x="1691754" y="406400"/>
                  </a:lnTo>
                  <a:lnTo>
                    <a:pt x="1647139" y="431800"/>
                  </a:lnTo>
                  <a:lnTo>
                    <a:pt x="1602879" y="444500"/>
                  </a:lnTo>
                  <a:lnTo>
                    <a:pt x="1515465" y="495300"/>
                  </a:lnTo>
                  <a:lnTo>
                    <a:pt x="1472311" y="508000"/>
                  </a:lnTo>
                  <a:lnTo>
                    <a:pt x="1387144" y="558800"/>
                  </a:lnTo>
                  <a:lnTo>
                    <a:pt x="1345145" y="571500"/>
                  </a:lnTo>
                  <a:lnTo>
                    <a:pt x="1221473" y="647700"/>
                  </a:lnTo>
                  <a:lnTo>
                    <a:pt x="1141044" y="698500"/>
                  </a:lnTo>
                  <a:lnTo>
                    <a:pt x="1101445" y="711200"/>
                  </a:lnTo>
                  <a:lnTo>
                    <a:pt x="1023505" y="762000"/>
                  </a:lnTo>
                  <a:lnTo>
                    <a:pt x="947267" y="812800"/>
                  </a:lnTo>
                  <a:lnTo>
                    <a:pt x="909802" y="838200"/>
                  </a:lnTo>
                  <a:lnTo>
                    <a:pt x="872769" y="876300"/>
                  </a:lnTo>
                  <a:lnTo>
                    <a:pt x="800049" y="927100"/>
                  </a:lnTo>
                  <a:lnTo>
                    <a:pt x="729145" y="977900"/>
                  </a:lnTo>
                  <a:lnTo>
                    <a:pt x="694372" y="1003300"/>
                  </a:lnTo>
                  <a:lnTo>
                    <a:pt x="660082" y="1041400"/>
                  </a:lnTo>
                  <a:lnTo>
                    <a:pt x="626249" y="1066800"/>
                  </a:lnTo>
                  <a:lnTo>
                    <a:pt x="592899" y="1092200"/>
                  </a:lnTo>
                  <a:lnTo>
                    <a:pt x="560019" y="1117600"/>
                  </a:lnTo>
                  <a:lnTo>
                    <a:pt x="527634" y="1155700"/>
                  </a:lnTo>
                  <a:lnTo>
                    <a:pt x="495731" y="1181100"/>
                  </a:lnTo>
                  <a:lnTo>
                    <a:pt x="464324" y="1206500"/>
                  </a:lnTo>
                  <a:lnTo>
                    <a:pt x="433412" y="1244600"/>
                  </a:lnTo>
                  <a:lnTo>
                    <a:pt x="402996" y="1270000"/>
                  </a:lnTo>
                  <a:lnTo>
                    <a:pt x="373100" y="1308100"/>
                  </a:lnTo>
                  <a:lnTo>
                    <a:pt x="343700" y="1333500"/>
                  </a:lnTo>
                  <a:lnTo>
                    <a:pt x="314820" y="1371600"/>
                  </a:lnTo>
                  <a:lnTo>
                    <a:pt x="286461" y="1397000"/>
                  </a:lnTo>
                  <a:lnTo>
                    <a:pt x="258635" y="1435100"/>
                  </a:lnTo>
                  <a:lnTo>
                    <a:pt x="231330" y="1460500"/>
                  </a:lnTo>
                  <a:lnTo>
                    <a:pt x="204558" y="1498600"/>
                  </a:lnTo>
                  <a:lnTo>
                    <a:pt x="178320" y="1524000"/>
                  </a:lnTo>
                  <a:lnTo>
                    <a:pt x="152628" y="1562100"/>
                  </a:lnTo>
                  <a:lnTo>
                    <a:pt x="127482" y="1600200"/>
                  </a:lnTo>
                  <a:lnTo>
                    <a:pt x="102882" y="1625600"/>
                  </a:lnTo>
                  <a:lnTo>
                    <a:pt x="78841" y="1663700"/>
                  </a:lnTo>
                  <a:lnTo>
                    <a:pt x="55359" y="1701800"/>
                  </a:lnTo>
                  <a:lnTo>
                    <a:pt x="32448" y="1727200"/>
                  </a:lnTo>
                  <a:lnTo>
                    <a:pt x="10096" y="1765300"/>
                  </a:lnTo>
                  <a:lnTo>
                    <a:pt x="0" y="1778000"/>
                  </a:lnTo>
                  <a:lnTo>
                    <a:pt x="0" y="4343400"/>
                  </a:lnTo>
                  <a:lnTo>
                    <a:pt x="10096" y="4356100"/>
                  </a:lnTo>
                  <a:lnTo>
                    <a:pt x="32448" y="4394200"/>
                  </a:lnTo>
                  <a:lnTo>
                    <a:pt x="55359" y="4432300"/>
                  </a:lnTo>
                  <a:lnTo>
                    <a:pt x="78841" y="4457700"/>
                  </a:lnTo>
                  <a:lnTo>
                    <a:pt x="102882" y="4495800"/>
                  </a:lnTo>
                  <a:lnTo>
                    <a:pt x="127482" y="4533900"/>
                  </a:lnTo>
                  <a:lnTo>
                    <a:pt x="152628" y="4559300"/>
                  </a:lnTo>
                  <a:lnTo>
                    <a:pt x="178320" y="4597400"/>
                  </a:lnTo>
                  <a:lnTo>
                    <a:pt x="204558" y="4622800"/>
                  </a:lnTo>
                  <a:lnTo>
                    <a:pt x="231330" y="4660900"/>
                  </a:lnTo>
                  <a:lnTo>
                    <a:pt x="258635" y="4699000"/>
                  </a:lnTo>
                  <a:lnTo>
                    <a:pt x="286461" y="4724400"/>
                  </a:lnTo>
                  <a:lnTo>
                    <a:pt x="314820" y="4762500"/>
                  </a:lnTo>
                  <a:lnTo>
                    <a:pt x="343700" y="4787900"/>
                  </a:lnTo>
                  <a:lnTo>
                    <a:pt x="373100" y="4826000"/>
                  </a:lnTo>
                  <a:lnTo>
                    <a:pt x="402996" y="4851400"/>
                  </a:lnTo>
                  <a:lnTo>
                    <a:pt x="433412" y="4876800"/>
                  </a:lnTo>
                  <a:lnTo>
                    <a:pt x="464324" y="4914900"/>
                  </a:lnTo>
                  <a:lnTo>
                    <a:pt x="495731" y="4940300"/>
                  </a:lnTo>
                  <a:lnTo>
                    <a:pt x="527634" y="4978400"/>
                  </a:lnTo>
                  <a:lnTo>
                    <a:pt x="560019" y="5003800"/>
                  </a:lnTo>
                  <a:lnTo>
                    <a:pt x="592899" y="5029200"/>
                  </a:lnTo>
                  <a:lnTo>
                    <a:pt x="626249" y="5054600"/>
                  </a:lnTo>
                  <a:lnTo>
                    <a:pt x="660082" y="5092700"/>
                  </a:lnTo>
                  <a:lnTo>
                    <a:pt x="729145" y="5143500"/>
                  </a:lnTo>
                  <a:lnTo>
                    <a:pt x="800049" y="5194300"/>
                  </a:lnTo>
                  <a:lnTo>
                    <a:pt x="836193" y="5232400"/>
                  </a:lnTo>
                  <a:lnTo>
                    <a:pt x="909802" y="5283200"/>
                  </a:lnTo>
                  <a:lnTo>
                    <a:pt x="985177" y="5334000"/>
                  </a:lnTo>
                  <a:lnTo>
                    <a:pt x="1062266" y="5384800"/>
                  </a:lnTo>
                  <a:lnTo>
                    <a:pt x="1141044" y="5435600"/>
                  </a:lnTo>
                  <a:lnTo>
                    <a:pt x="1181061" y="5461000"/>
                  </a:lnTo>
                  <a:lnTo>
                    <a:pt x="1221473" y="5473700"/>
                  </a:lnTo>
                  <a:lnTo>
                    <a:pt x="1345145" y="5549900"/>
                  </a:lnTo>
                  <a:lnTo>
                    <a:pt x="1387144" y="5575300"/>
                  </a:lnTo>
                  <a:lnTo>
                    <a:pt x="1429537" y="5588000"/>
                  </a:lnTo>
                  <a:lnTo>
                    <a:pt x="1515465" y="5638800"/>
                  </a:lnTo>
                  <a:lnTo>
                    <a:pt x="1558988" y="5651500"/>
                  </a:lnTo>
                  <a:lnTo>
                    <a:pt x="1602879" y="5676900"/>
                  </a:lnTo>
                  <a:lnTo>
                    <a:pt x="1647139" y="5689600"/>
                  </a:lnTo>
                  <a:lnTo>
                    <a:pt x="1691754" y="5715000"/>
                  </a:lnTo>
                  <a:lnTo>
                    <a:pt x="1736725" y="5727700"/>
                  </a:lnTo>
                  <a:lnTo>
                    <a:pt x="1782038" y="5753100"/>
                  </a:lnTo>
                  <a:lnTo>
                    <a:pt x="1827707" y="5765800"/>
                  </a:lnTo>
                  <a:lnTo>
                    <a:pt x="1873707" y="5791200"/>
                  </a:lnTo>
                  <a:lnTo>
                    <a:pt x="1966722" y="5816600"/>
                  </a:lnTo>
                  <a:lnTo>
                    <a:pt x="2013737" y="5842000"/>
                  </a:lnTo>
                  <a:lnTo>
                    <a:pt x="2156663" y="5880100"/>
                  </a:lnTo>
                  <a:lnTo>
                    <a:pt x="2204936" y="5905500"/>
                  </a:lnTo>
                  <a:lnTo>
                    <a:pt x="2652585" y="6019800"/>
                  </a:lnTo>
                  <a:lnTo>
                    <a:pt x="4897628" y="6019800"/>
                  </a:lnTo>
                  <a:lnTo>
                    <a:pt x="5345277" y="5905500"/>
                  </a:lnTo>
                  <a:lnTo>
                    <a:pt x="5393537" y="5880100"/>
                  </a:lnTo>
                  <a:lnTo>
                    <a:pt x="5536476" y="5842000"/>
                  </a:lnTo>
                  <a:lnTo>
                    <a:pt x="5583479" y="5816600"/>
                  </a:lnTo>
                  <a:lnTo>
                    <a:pt x="5676493" y="5791200"/>
                  </a:lnTo>
                  <a:lnTo>
                    <a:pt x="5722493" y="5765800"/>
                  </a:lnTo>
                  <a:lnTo>
                    <a:pt x="5768162" y="5753100"/>
                  </a:lnTo>
                  <a:lnTo>
                    <a:pt x="5813476" y="5727700"/>
                  </a:lnTo>
                  <a:lnTo>
                    <a:pt x="5858446" y="5715000"/>
                  </a:lnTo>
                  <a:lnTo>
                    <a:pt x="5903061" y="5689600"/>
                  </a:lnTo>
                  <a:lnTo>
                    <a:pt x="5947321" y="5676900"/>
                  </a:lnTo>
                  <a:lnTo>
                    <a:pt x="5991212" y="5651500"/>
                  </a:lnTo>
                  <a:lnTo>
                    <a:pt x="6034722" y="5638800"/>
                  </a:lnTo>
                  <a:lnTo>
                    <a:pt x="6120650" y="5588000"/>
                  </a:lnTo>
                  <a:lnTo>
                    <a:pt x="6163043" y="5575300"/>
                  </a:lnTo>
                  <a:lnTo>
                    <a:pt x="6205055" y="5549900"/>
                  </a:lnTo>
                  <a:lnTo>
                    <a:pt x="6328702" y="5473700"/>
                  </a:lnTo>
                  <a:lnTo>
                    <a:pt x="6369126" y="5461000"/>
                  </a:lnTo>
                  <a:lnTo>
                    <a:pt x="6409131" y="5435600"/>
                  </a:lnTo>
                  <a:lnTo>
                    <a:pt x="6487909" y="5384800"/>
                  </a:lnTo>
                  <a:lnTo>
                    <a:pt x="6564998" y="5334000"/>
                  </a:lnTo>
                  <a:lnTo>
                    <a:pt x="6640373" y="5283200"/>
                  </a:lnTo>
                  <a:lnTo>
                    <a:pt x="6713982" y="5232400"/>
                  </a:lnTo>
                  <a:lnTo>
                    <a:pt x="6750113" y="5194300"/>
                  </a:lnTo>
                  <a:lnTo>
                    <a:pt x="6821030" y="5143500"/>
                  </a:lnTo>
                  <a:lnTo>
                    <a:pt x="6890093" y="5092700"/>
                  </a:lnTo>
                  <a:lnTo>
                    <a:pt x="6923913" y="5054600"/>
                  </a:lnTo>
                  <a:lnTo>
                    <a:pt x="6957276" y="5029200"/>
                  </a:lnTo>
                  <a:lnTo>
                    <a:pt x="6990143" y="5003800"/>
                  </a:lnTo>
                  <a:lnTo>
                    <a:pt x="7022528" y="4978400"/>
                  </a:lnTo>
                  <a:lnTo>
                    <a:pt x="7054431" y="4940300"/>
                  </a:lnTo>
                  <a:lnTo>
                    <a:pt x="7085838" y="4914900"/>
                  </a:lnTo>
                  <a:lnTo>
                    <a:pt x="7116750" y="4876800"/>
                  </a:lnTo>
                  <a:lnTo>
                    <a:pt x="7147166" y="4851400"/>
                  </a:lnTo>
                  <a:lnTo>
                    <a:pt x="7177062" y="4826000"/>
                  </a:lnTo>
                  <a:lnTo>
                    <a:pt x="7206450" y="4787900"/>
                  </a:lnTo>
                  <a:lnTo>
                    <a:pt x="7235330" y="4762500"/>
                  </a:lnTo>
                  <a:lnTo>
                    <a:pt x="7263689" y="4724400"/>
                  </a:lnTo>
                  <a:lnTo>
                    <a:pt x="7291527" y="4699000"/>
                  </a:lnTo>
                  <a:lnTo>
                    <a:pt x="7318832" y="4660900"/>
                  </a:lnTo>
                  <a:lnTo>
                    <a:pt x="7345591" y="4622800"/>
                  </a:lnTo>
                  <a:lnTo>
                    <a:pt x="7371829" y="4597400"/>
                  </a:lnTo>
                  <a:lnTo>
                    <a:pt x="7397521" y="4559300"/>
                  </a:lnTo>
                  <a:lnTo>
                    <a:pt x="7422667" y="4533900"/>
                  </a:lnTo>
                  <a:lnTo>
                    <a:pt x="7447267" y="4495800"/>
                  </a:lnTo>
                  <a:lnTo>
                    <a:pt x="7471308" y="4457700"/>
                  </a:lnTo>
                  <a:lnTo>
                    <a:pt x="7494791" y="4432300"/>
                  </a:lnTo>
                  <a:lnTo>
                    <a:pt x="7517701" y="4394200"/>
                  </a:lnTo>
                  <a:lnTo>
                    <a:pt x="7540053" y="4356100"/>
                  </a:lnTo>
                  <a:lnTo>
                    <a:pt x="7553312" y="4343400"/>
                  </a:lnTo>
                  <a:lnTo>
                    <a:pt x="7553312" y="17907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3444187"/>
              <a:ext cx="7553325" cy="9525"/>
            </a:xfrm>
            <a:custGeom>
              <a:avLst/>
              <a:gdLst/>
              <a:ahLst/>
              <a:cxnLst/>
              <a:rect l="l" t="t" r="r" b="b"/>
              <a:pathLst>
                <a:path w="7553325" h="9525">
                  <a:moveTo>
                    <a:pt x="7553325" y="0"/>
                  </a:moveTo>
                  <a:lnTo>
                    <a:pt x="0" y="0"/>
                  </a:lnTo>
                  <a:lnTo>
                    <a:pt x="0" y="9518"/>
                  </a:lnTo>
                  <a:lnTo>
                    <a:pt x="7553325" y="9518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0000">
                <a:alpha val="168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7173" y="3793187"/>
              <a:ext cx="495934" cy="495934"/>
            </a:xfrm>
            <a:custGeom>
              <a:avLst/>
              <a:gdLst/>
              <a:ahLst/>
              <a:cxnLst/>
              <a:rect l="l" t="t" r="r" b="b"/>
              <a:pathLst>
                <a:path w="495934" h="495935">
                  <a:moveTo>
                    <a:pt x="247735" y="0"/>
                  </a:moveTo>
                  <a:lnTo>
                    <a:pt x="197757" y="5213"/>
                  </a:lnTo>
                  <a:lnTo>
                    <a:pt x="151230" y="19771"/>
                  </a:lnTo>
                  <a:lnTo>
                    <a:pt x="109145" y="42680"/>
                  </a:lnTo>
                  <a:lnTo>
                    <a:pt x="72492" y="72947"/>
                  </a:lnTo>
                  <a:lnTo>
                    <a:pt x="42262" y="109581"/>
                  </a:lnTo>
                  <a:lnTo>
                    <a:pt x="19443" y="151589"/>
                  </a:lnTo>
                  <a:lnTo>
                    <a:pt x="5025" y="197980"/>
                  </a:lnTo>
                  <a:lnTo>
                    <a:pt x="0" y="247760"/>
                  </a:lnTo>
                  <a:lnTo>
                    <a:pt x="5025" y="297539"/>
                  </a:lnTo>
                  <a:lnTo>
                    <a:pt x="19443" y="343919"/>
                  </a:lnTo>
                  <a:lnTo>
                    <a:pt x="42262" y="385916"/>
                  </a:lnTo>
                  <a:lnTo>
                    <a:pt x="72492" y="422540"/>
                  </a:lnTo>
                  <a:lnTo>
                    <a:pt x="109145" y="452801"/>
                  </a:lnTo>
                  <a:lnTo>
                    <a:pt x="151230" y="475711"/>
                  </a:lnTo>
                  <a:lnTo>
                    <a:pt x="197757" y="490282"/>
                  </a:lnTo>
                  <a:lnTo>
                    <a:pt x="247735" y="495523"/>
                  </a:lnTo>
                  <a:lnTo>
                    <a:pt x="297715" y="490282"/>
                  </a:lnTo>
                  <a:lnTo>
                    <a:pt x="344242" y="475711"/>
                  </a:lnTo>
                  <a:lnTo>
                    <a:pt x="386325" y="452801"/>
                  </a:lnTo>
                  <a:lnTo>
                    <a:pt x="422978" y="422540"/>
                  </a:lnTo>
                  <a:lnTo>
                    <a:pt x="453210" y="385916"/>
                  </a:lnTo>
                  <a:lnTo>
                    <a:pt x="476029" y="343919"/>
                  </a:lnTo>
                  <a:lnTo>
                    <a:pt x="490446" y="297539"/>
                  </a:lnTo>
                  <a:lnTo>
                    <a:pt x="495472" y="247760"/>
                  </a:lnTo>
                  <a:lnTo>
                    <a:pt x="490446" y="197980"/>
                  </a:lnTo>
                  <a:lnTo>
                    <a:pt x="476029" y="151589"/>
                  </a:lnTo>
                  <a:lnTo>
                    <a:pt x="453210" y="109581"/>
                  </a:lnTo>
                  <a:lnTo>
                    <a:pt x="422978" y="72947"/>
                  </a:lnTo>
                  <a:lnTo>
                    <a:pt x="386325" y="42680"/>
                  </a:lnTo>
                  <a:lnTo>
                    <a:pt x="344242" y="19771"/>
                  </a:lnTo>
                  <a:lnTo>
                    <a:pt x="297715" y="5213"/>
                  </a:lnTo>
                  <a:lnTo>
                    <a:pt x="247735" y="0"/>
                  </a:lnTo>
                  <a:close/>
                </a:path>
              </a:pathLst>
            </a:custGeom>
            <a:solidFill>
              <a:srgbClr val="E36B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97351" y="3851021"/>
            <a:ext cx="314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M26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93285" y="3828747"/>
            <a:ext cx="22479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AUTRES</a:t>
            </a:r>
            <a:r>
              <a:rPr sz="1500" spc="-6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376092"/>
                </a:solidFill>
                <a:latin typeface="Arial MT"/>
                <a:cs typeface="Arial MT"/>
              </a:rPr>
              <a:t>PROGRAMMES</a:t>
            </a:r>
            <a:endParaRPr sz="1500" dirty="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30727" y="4545390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5">
                <a:moveTo>
                  <a:pt x="200069" y="0"/>
                </a:moveTo>
                <a:lnTo>
                  <a:pt x="154148" y="5450"/>
                </a:lnTo>
                <a:lnTo>
                  <a:pt x="112018" y="20604"/>
                </a:lnTo>
                <a:lnTo>
                  <a:pt x="74873" y="44264"/>
                </a:lnTo>
                <a:lnTo>
                  <a:pt x="43906" y="75234"/>
                </a:lnTo>
                <a:lnTo>
                  <a:pt x="20309" y="112320"/>
                </a:lnTo>
                <a:lnTo>
                  <a:pt x="5275" y="154325"/>
                </a:lnTo>
                <a:lnTo>
                  <a:pt x="0" y="200054"/>
                </a:lnTo>
                <a:lnTo>
                  <a:pt x="5275" y="245783"/>
                </a:lnTo>
                <a:lnTo>
                  <a:pt x="20309" y="287788"/>
                </a:lnTo>
                <a:lnTo>
                  <a:pt x="43906" y="324872"/>
                </a:lnTo>
                <a:lnTo>
                  <a:pt x="74873" y="355843"/>
                </a:lnTo>
                <a:lnTo>
                  <a:pt x="112018" y="379503"/>
                </a:lnTo>
                <a:lnTo>
                  <a:pt x="154148" y="394657"/>
                </a:lnTo>
                <a:lnTo>
                  <a:pt x="200069" y="400108"/>
                </a:lnTo>
                <a:lnTo>
                  <a:pt x="246025" y="394657"/>
                </a:lnTo>
                <a:lnTo>
                  <a:pt x="288180" y="379503"/>
                </a:lnTo>
                <a:lnTo>
                  <a:pt x="325342" y="355843"/>
                </a:lnTo>
                <a:lnTo>
                  <a:pt x="356320" y="324872"/>
                </a:lnTo>
                <a:lnTo>
                  <a:pt x="379923" y="287788"/>
                </a:lnTo>
                <a:lnTo>
                  <a:pt x="394957" y="245783"/>
                </a:lnTo>
                <a:lnTo>
                  <a:pt x="400234" y="200054"/>
                </a:lnTo>
                <a:lnTo>
                  <a:pt x="394957" y="154325"/>
                </a:lnTo>
                <a:lnTo>
                  <a:pt x="379923" y="112320"/>
                </a:lnTo>
                <a:lnTo>
                  <a:pt x="356320" y="75234"/>
                </a:lnTo>
                <a:lnTo>
                  <a:pt x="325342" y="44264"/>
                </a:lnTo>
                <a:lnTo>
                  <a:pt x="288180" y="20604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67498" y="4616196"/>
            <a:ext cx="1346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30727" y="5120395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5">
                <a:moveTo>
                  <a:pt x="200069" y="0"/>
                </a:moveTo>
                <a:lnTo>
                  <a:pt x="154148" y="5450"/>
                </a:lnTo>
                <a:lnTo>
                  <a:pt x="112018" y="20604"/>
                </a:lnTo>
                <a:lnTo>
                  <a:pt x="74873" y="44263"/>
                </a:lnTo>
                <a:lnTo>
                  <a:pt x="43906" y="75234"/>
                </a:lnTo>
                <a:lnTo>
                  <a:pt x="20309" y="112320"/>
                </a:lnTo>
                <a:lnTo>
                  <a:pt x="5275" y="154324"/>
                </a:lnTo>
                <a:lnTo>
                  <a:pt x="0" y="200054"/>
                </a:lnTo>
                <a:lnTo>
                  <a:pt x="5275" y="245783"/>
                </a:lnTo>
                <a:lnTo>
                  <a:pt x="20309" y="287787"/>
                </a:lnTo>
                <a:lnTo>
                  <a:pt x="43906" y="324872"/>
                </a:lnTo>
                <a:lnTo>
                  <a:pt x="74873" y="355843"/>
                </a:lnTo>
                <a:lnTo>
                  <a:pt x="112018" y="379503"/>
                </a:lnTo>
                <a:lnTo>
                  <a:pt x="154148" y="394656"/>
                </a:lnTo>
                <a:lnTo>
                  <a:pt x="200069" y="400108"/>
                </a:lnTo>
                <a:lnTo>
                  <a:pt x="246025" y="394656"/>
                </a:lnTo>
                <a:lnTo>
                  <a:pt x="288180" y="379503"/>
                </a:lnTo>
                <a:lnTo>
                  <a:pt x="325342" y="355843"/>
                </a:lnTo>
                <a:lnTo>
                  <a:pt x="356320" y="324872"/>
                </a:lnTo>
                <a:lnTo>
                  <a:pt x="379923" y="287787"/>
                </a:lnTo>
                <a:lnTo>
                  <a:pt x="394957" y="245783"/>
                </a:lnTo>
                <a:lnTo>
                  <a:pt x="400234" y="200054"/>
                </a:lnTo>
                <a:lnTo>
                  <a:pt x="394957" y="154324"/>
                </a:lnTo>
                <a:lnTo>
                  <a:pt x="379923" y="112320"/>
                </a:lnTo>
                <a:lnTo>
                  <a:pt x="356320" y="75234"/>
                </a:lnTo>
                <a:lnTo>
                  <a:pt x="325342" y="44263"/>
                </a:lnTo>
                <a:lnTo>
                  <a:pt x="288180" y="20604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55140" y="5204459"/>
            <a:ext cx="1638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14739" y="4552696"/>
            <a:ext cx="5114925" cy="117729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3970" marR="688975">
              <a:lnSpc>
                <a:spcPts val="1490"/>
              </a:lnSpc>
              <a:spcBef>
                <a:spcPts val="204"/>
              </a:spcBef>
            </a:pP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INBOUND</a:t>
            </a:r>
            <a:r>
              <a:rPr sz="1300" spc="-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MARKETING:</a:t>
            </a:r>
            <a:r>
              <a:rPr sz="13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SÉDUIRE</a:t>
            </a:r>
            <a:r>
              <a:rPr sz="13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VOTRE</a:t>
            </a:r>
            <a:r>
              <a:rPr sz="1300" spc="-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CIBLE</a:t>
            </a:r>
            <a:r>
              <a:rPr sz="13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spc="-20" dirty="0">
                <a:solidFill>
                  <a:srgbClr val="376092"/>
                </a:solidFill>
                <a:latin typeface="Arial MT"/>
                <a:cs typeface="Arial MT"/>
              </a:rPr>
              <a:t>PAR</a:t>
            </a:r>
            <a:r>
              <a:rPr sz="13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spc="-25" dirty="0">
                <a:solidFill>
                  <a:srgbClr val="376092"/>
                </a:solidFill>
                <a:latin typeface="Arial MT"/>
                <a:cs typeface="Arial MT"/>
              </a:rPr>
              <a:t>DU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CONTENU</a:t>
            </a:r>
            <a:r>
              <a:rPr sz="1300" spc="-2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DE</a:t>
            </a:r>
            <a:r>
              <a:rPr sz="1300" spc="-2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376092"/>
                </a:solidFill>
                <a:latin typeface="Arial MT"/>
                <a:cs typeface="Arial MT"/>
              </a:rPr>
              <a:t>QUALITÉ</a:t>
            </a:r>
            <a:endParaRPr sz="1300" dirty="0">
              <a:latin typeface="Arial MT"/>
              <a:cs typeface="Arial MT"/>
            </a:endParaRPr>
          </a:p>
          <a:p>
            <a:pPr marL="12700" marR="5080">
              <a:lnSpc>
                <a:spcPct val="98600"/>
              </a:lnSpc>
              <a:spcBef>
                <a:spcPts val="1015"/>
              </a:spcBef>
            </a:pPr>
            <a:r>
              <a:rPr sz="1400" spc="-25" dirty="0">
                <a:solidFill>
                  <a:srgbClr val="376092"/>
                </a:solidFill>
                <a:latin typeface="Arial MT"/>
                <a:cs typeface="Arial MT"/>
              </a:rPr>
              <a:t>ACCULTURATION</a:t>
            </a:r>
            <a:r>
              <a:rPr sz="1400" spc="-4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DIGITALE:</a:t>
            </a:r>
            <a:r>
              <a:rPr sz="1400" spc="-4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IMPLIQUEZ</a:t>
            </a:r>
            <a:r>
              <a:rPr sz="1400" spc="-4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376092"/>
                </a:solidFill>
                <a:latin typeface="Arial MT"/>
                <a:cs typeface="Arial MT"/>
              </a:rPr>
              <a:t>VOS </a:t>
            </a: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COLLABORATEURS</a:t>
            </a:r>
            <a:r>
              <a:rPr sz="1400" spc="-6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POUR</a:t>
            </a:r>
            <a:r>
              <a:rPr sz="14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RÉUSSIR</a:t>
            </a:r>
            <a:r>
              <a:rPr sz="1400" spc="31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LA</a:t>
            </a:r>
            <a:r>
              <a:rPr sz="1400" spc="-10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TRANSFORMATION DIGITALE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30727" y="6015990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5">
                <a:moveTo>
                  <a:pt x="200069" y="0"/>
                </a:moveTo>
                <a:lnTo>
                  <a:pt x="154148" y="5450"/>
                </a:lnTo>
                <a:lnTo>
                  <a:pt x="112018" y="20604"/>
                </a:lnTo>
                <a:lnTo>
                  <a:pt x="74873" y="44263"/>
                </a:lnTo>
                <a:lnTo>
                  <a:pt x="43906" y="75234"/>
                </a:lnTo>
                <a:lnTo>
                  <a:pt x="20309" y="112320"/>
                </a:lnTo>
                <a:lnTo>
                  <a:pt x="5275" y="154325"/>
                </a:lnTo>
                <a:lnTo>
                  <a:pt x="0" y="200054"/>
                </a:lnTo>
                <a:lnTo>
                  <a:pt x="5275" y="245783"/>
                </a:lnTo>
                <a:lnTo>
                  <a:pt x="20309" y="287788"/>
                </a:lnTo>
                <a:lnTo>
                  <a:pt x="43906" y="324872"/>
                </a:lnTo>
                <a:lnTo>
                  <a:pt x="74873" y="355843"/>
                </a:lnTo>
                <a:lnTo>
                  <a:pt x="112018" y="379503"/>
                </a:lnTo>
                <a:lnTo>
                  <a:pt x="154148" y="394656"/>
                </a:lnTo>
                <a:lnTo>
                  <a:pt x="200069" y="400108"/>
                </a:lnTo>
                <a:lnTo>
                  <a:pt x="246025" y="394656"/>
                </a:lnTo>
                <a:lnTo>
                  <a:pt x="288180" y="379503"/>
                </a:lnTo>
                <a:lnTo>
                  <a:pt x="325342" y="355843"/>
                </a:lnTo>
                <a:lnTo>
                  <a:pt x="356320" y="324872"/>
                </a:lnTo>
                <a:lnTo>
                  <a:pt x="379923" y="287788"/>
                </a:lnTo>
                <a:lnTo>
                  <a:pt x="394957" y="245783"/>
                </a:lnTo>
                <a:lnTo>
                  <a:pt x="400234" y="200054"/>
                </a:lnTo>
                <a:lnTo>
                  <a:pt x="394957" y="154325"/>
                </a:lnTo>
                <a:lnTo>
                  <a:pt x="379923" y="112320"/>
                </a:lnTo>
                <a:lnTo>
                  <a:pt x="356320" y="75234"/>
                </a:lnTo>
                <a:lnTo>
                  <a:pt x="325342" y="44263"/>
                </a:lnTo>
                <a:lnTo>
                  <a:pt x="288180" y="20604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057371" y="6036564"/>
            <a:ext cx="1543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H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48626" y="6584910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0"/>
                </a:lnTo>
                <a:lnTo>
                  <a:pt x="112018" y="20604"/>
                </a:lnTo>
                <a:lnTo>
                  <a:pt x="74873" y="44264"/>
                </a:lnTo>
                <a:lnTo>
                  <a:pt x="43906" y="75234"/>
                </a:lnTo>
                <a:lnTo>
                  <a:pt x="20309" y="112320"/>
                </a:lnTo>
                <a:lnTo>
                  <a:pt x="5275" y="154325"/>
                </a:lnTo>
                <a:lnTo>
                  <a:pt x="0" y="200054"/>
                </a:lnTo>
                <a:lnTo>
                  <a:pt x="5275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5"/>
                </a:lnTo>
                <a:lnTo>
                  <a:pt x="112018" y="379505"/>
                </a:lnTo>
                <a:lnTo>
                  <a:pt x="154148" y="394657"/>
                </a:lnTo>
                <a:lnTo>
                  <a:pt x="200069" y="400109"/>
                </a:lnTo>
                <a:lnTo>
                  <a:pt x="246025" y="394657"/>
                </a:lnTo>
                <a:lnTo>
                  <a:pt x="288180" y="379505"/>
                </a:lnTo>
                <a:lnTo>
                  <a:pt x="325342" y="355845"/>
                </a:lnTo>
                <a:lnTo>
                  <a:pt x="356320" y="324873"/>
                </a:lnTo>
                <a:lnTo>
                  <a:pt x="379923" y="287788"/>
                </a:lnTo>
                <a:lnTo>
                  <a:pt x="394957" y="245783"/>
                </a:lnTo>
                <a:lnTo>
                  <a:pt x="400234" y="200054"/>
                </a:lnTo>
                <a:lnTo>
                  <a:pt x="394957" y="154325"/>
                </a:lnTo>
                <a:lnTo>
                  <a:pt x="379923" y="112320"/>
                </a:lnTo>
                <a:lnTo>
                  <a:pt x="356320" y="75234"/>
                </a:lnTo>
                <a:lnTo>
                  <a:pt x="325342" y="44264"/>
                </a:lnTo>
                <a:lnTo>
                  <a:pt x="288180" y="20604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499588" y="7158853"/>
            <a:ext cx="236791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LEAN</a:t>
            </a:r>
            <a:r>
              <a:rPr sz="1300" spc="-1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SIX</a:t>
            </a:r>
            <a:r>
              <a:rPr sz="1300" spc="-10" dirty="0">
                <a:solidFill>
                  <a:srgbClr val="376092"/>
                </a:solidFill>
                <a:latin typeface="Arial MT"/>
                <a:cs typeface="Arial MT"/>
              </a:rPr>
              <a:t> SIGMA</a:t>
            </a:r>
            <a:r>
              <a:rPr sz="1300" spc="-7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BLACK</a:t>
            </a:r>
            <a:r>
              <a:rPr sz="1300" spc="-1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spc="-20" dirty="0">
                <a:solidFill>
                  <a:srgbClr val="376092"/>
                </a:solidFill>
                <a:latin typeface="Arial MT"/>
                <a:cs typeface="Arial MT"/>
              </a:rPr>
              <a:t>BELT</a:t>
            </a:r>
            <a:endParaRPr sz="1300" dirty="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16218" y="5884164"/>
            <a:ext cx="4375785" cy="1003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95275" marR="5080">
              <a:lnSpc>
                <a:spcPct val="97900"/>
              </a:lnSpc>
              <a:spcBef>
                <a:spcPts val="135"/>
              </a:spcBef>
            </a:pP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COMMENT</a:t>
            </a:r>
            <a:r>
              <a:rPr sz="1400" spc="-7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DEVENIR</a:t>
            </a:r>
            <a:r>
              <a:rPr sz="1400" spc="-3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UNE</a:t>
            </a:r>
            <a:r>
              <a:rPr sz="1400" spc="-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ENTREPRISE</a:t>
            </a:r>
            <a:r>
              <a:rPr sz="1400" spc="-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ET</a:t>
            </a:r>
            <a:r>
              <a:rPr sz="1400" spc="-7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376092"/>
                </a:solidFill>
                <a:latin typeface="Arial MT"/>
                <a:cs typeface="Arial MT"/>
              </a:rPr>
              <a:t>UNE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ADMINISTRATION</a:t>
            </a:r>
            <a:r>
              <a:rPr sz="1400" spc="24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376092"/>
                </a:solidFill>
                <a:latin typeface="Arial MT"/>
                <a:cs typeface="Arial MT"/>
              </a:rPr>
              <a:t>INNOVANTE</a:t>
            </a:r>
            <a:r>
              <a:rPr sz="1400" spc="-5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GRÂCE</a:t>
            </a:r>
            <a:r>
              <a:rPr sz="1400" spc="-9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376092"/>
                </a:solidFill>
                <a:latin typeface="Arial MT"/>
                <a:cs typeface="Arial MT"/>
              </a:rPr>
              <a:t>AU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DESIGN</a:t>
            </a:r>
            <a:r>
              <a:rPr sz="1400" spc="-8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THINKING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55"/>
              </a:spcBef>
              <a:tabLst>
                <a:tab pos="327025" algn="l"/>
              </a:tabLst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LEAN</a:t>
            </a:r>
            <a:r>
              <a:rPr sz="1300" spc="-1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376092"/>
                </a:solidFill>
                <a:latin typeface="Arial MT"/>
                <a:cs typeface="Arial MT"/>
              </a:rPr>
              <a:t>MANAGEMENT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53868" y="7849229"/>
            <a:ext cx="241363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LEAN</a:t>
            </a:r>
            <a:r>
              <a:rPr sz="1300" spc="-1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SIX</a:t>
            </a:r>
            <a:r>
              <a:rPr sz="1300" spc="-10" dirty="0">
                <a:solidFill>
                  <a:srgbClr val="376092"/>
                </a:solidFill>
                <a:latin typeface="Arial MT"/>
                <a:cs typeface="Arial MT"/>
              </a:rPr>
              <a:t> SIGMA</a:t>
            </a:r>
            <a:r>
              <a:rPr sz="1300" spc="-8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GREEN</a:t>
            </a:r>
            <a:r>
              <a:rPr sz="1300" spc="-1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spc="-20" dirty="0">
                <a:solidFill>
                  <a:srgbClr val="376092"/>
                </a:solidFill>
                <a:latin typeface="Arial MT"/>
                <a:cs typeface="Arial MT"/>
              </a:rPr>
              <a:t>BELT</a:t>
            </a:r>
            <a:endParaRPr sz="1300" dirty="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15916" y="8994239"/>
            <a:ext cx="3193415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COMMUNICATION</a:t>
            </a:r>
            <a:r>
              <a:rPr sz="1400" spc="-7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EVENEMENTIELLE </a:t>
            </a: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ET</a:t>
            </a:r>
            <a:r>
              <a:rPr sz="1400" spc="-4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376092"/>
                </a:solidFill>
                <a:latin typeface="Arial MT"/>
                <a:cs typeface="Arial MT"/>
              </a:rPr>
              <a:t>RELATION</a:t>
            </a:r>
            <a:r>
              <a:rPr sz="1400" spc="-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PRESSE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57072" y="7082790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0"/>
                </a:lnTo>
                <a:lnTo>
                  <a:pt x="112018" y="20604"/>
                </a:lnTo>
                <a:lnTo>
                  <a:pt x="74873" y="44264"/>
                </a:lnTo>
                <a:lnTo>
                  <a:pt x="43906" y="75234"/>
                </a:lnTo>
                <a:lnTo>
                  <a:pt x="20309" y="112320"/>
                </a:lnTo>
                <a:lnTo>
                  <a:pt x="5275" y="154325"/>
                </a:lnTo>
                <a:lnTo>
                  <a:pt x="0" y="200054"/>
                </a:lnTo>
                <a:lnTo>
                  <a:pt x="5275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5"/>
                </a:lnTo>
                <a:lnTo>
                  <a:pt x="112018" y="379505"/>
                </a:lnTo>
                <a:lnTo>
                  <a:pt x="154148" y="394657"/>
                </a:lnTo>
                <a:lnTo>
                  <a:pt x="200069" y="400109"/>
                </a:lnTo>
                <a:lnTo>
                  <a:pt x="246025" y="394657"/>
                </a:lnTo>
                <a:lnTo>
                  <a:pt x="288180" y="379505"/>
                </a:lnTo>
                <a:lnTo>
                  <a:pt x="325342" y="355845"/>
                </a:lnTo>
                <a:lnTo>
                  <a:pt x="356321" y="324873"/>
                </a:lnTo>
                <a:lnTo>
                  <a:pt x="379923" y="287788"/>
                </a:lnTo>
                <a:lnTo>
                  <a:pt x="394958" y="245783"/>
                </a:lnTo>
                <a:lnTo>
                  <a:pt x="400235" y="200054"/>
                </a:lnTo>
                <a:lnTo>
                  <a:pt x="394958" y="154325"/>
                </a:lnTo>
                <a:lnTo>
                  <a:pt x="379923" y="112320"/>
                </a:lnTo>
                <a:lnTo>
                  <a:pt x="356321" y="75234"/>
                </a:lnTo>
                <a:lnTo>
                  <a:pt x="325342" y="44264"/>
                </a:lnTo>
                <a:lnTo>
                  <a:pt x="288180" y="20604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098903" y="7167371"/>
            <a:ext cx="1143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J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57072" y="7797807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0"/>
                </a:lnTo>
                <a:lnTo>
                  <a:pt x="112018" y="20604"/>
                </a:lnTo>
                <a:lnTo>
                  <a:pt x="74873" y="44263"/>
                </a:lnTo>
                <a:lnTo>
                  <a:pt x="43906" y="75234"/>
                </a:lnTo>
                <a:lnTo>
                  <a:pt x="20309" y="112320"/>
                </a:lnTo>
                <a:lnTo>
                  <a:pt x="5275" y="154325"/>
                </a:lnTo>
                <a:lnTo>
                  <a:pt x="0" y="200054"/>
                </a:lnTo>
                <a:lnTo>
                  <a:pt x="5275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3"/>
                </a:lnTo>
                <a:lnTo>
                  <a:pt x="112018" y="379503"/>
                </a:lnTo>
                <a:lnTo>
                  <a:pt x="154148" y="394657"/>
                </a:lnTo>
                <a:lnTo>
                  <a:pt x="200069" y="400109"/>
                </a:lnTo>
                <a:lnTo>
                  <a:pt x="246025" y="394657"/>
                </a:lnTo>
                <a:lnTo>
                  <a:pt x="288180" y="379503"/>
                </a:lnTo>
                <a:lnTo>
                  <a:pt x="325342" y="355843"/>
                </a:lnTo>
                <a:lnTo>
                  <a:pt x="356321" y="324873"/>
                </a:lnTo>
                <a:lnTo>
                  <a:pt x="379923" y="287788"/>
                </a:lnTo>
                <a:lnTo>
                  <a:pt x="394958" y="245783"/>
                </a:lnTo>
                <a:lnTo>
                  <a:pt x="400235" y="200054"/>
                </a:lnTo>
                <a:lnTo>
                  <a:pt x="394958" y="154325"/>
                </a:lnTo>
                <a:lnTo>
                  <a:pt x="379923" y="112320"/>
                </a:lnTo>
                <a:lnTo>
                  <a:pt x="356321" y="75234"/>
                </a:lnTo>
                <a:lnTo>
                  <a:pt x="325342" y="44263"/>
                </a:lnTo>
                <a:lnTo>
                  <a:pt x="288180" y="20604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088778" y="7868411"/>
            <a:ext cx="1441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K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57067" y="8328810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2"/>
                </a:lnTo>
                <a:lnTo>
                  <a:pt x="112018" y="20605"/>
                </a:lnTo>
                <a:lnTo>
                  <a:pt x="74873" y="44264"/>
                </a:lnTo>
                <a:lnTo>
                  <a:pt x="43906" y="75236"/>
                </a:lnTo>
                <a:lnTo>
                  <a:pt x="20309" y="112321"/>
                </a:lnTo>
                <a:lnTo>
                  <a:pt x="5276" y="154325"/>
                </a:lnTo>
                <a:lnTo>
                  <a:pt x="0" y="200055"/>
                </a:lnTo>
                <a:lnTo>
                  <a:pt x="5276" y="245784"/>
                </a:lnTo>
                <a:lnTo>
                  <a:pt x="20309" y="287789"/>
                </a:lnTo>
                <a:lnTo>
                  <a:pt x="43906" y="324874"/>
                </a:lnTo>
                <a:lnTo>
                  <a:pt x="74873" y="355845"/>
                </a:lnTo>
                <a:lnTo>
                  <a:pt x="112018" y="379505"/>
                </a:lnTo>
                <a:lnTo>
                  <a:pt x="154148" y="394658"/>
                </a:lnTo>
                <a:lnTo>
                  <a:pt x="200069" y="400110"/>
                </a:lnTo>
                <a:lnTo>
                  <a:pt x="246025" y="394658"/>
                </a:lnTo>
                <a:lnTo>
                  <a:pt x="288180" y="379505"/>
                </a:lnTo>
                <a:lnTo>
                  <a:pt x="325342" y="355845"/>
                </a:lnTo>
                <a:lnTo>
                  <a:pt x="356320" y="324874"/>
                </a:lnTo>
                <a:lnTo>
                  <a:pt x="379923" y="287789"/>
                </a:lnTo>
                <a:lnTo>
                  <a:pt x="394957" y="245784"/>
                </a:lnTo>
                <a:lnTo>
                  <a:pt x="400234" y="200055"/>
                </a:lnTo>
                <a:lnTo>
                  <a:pt x="394957" y="154325"/>
                </a:lnTo>
                <a:lnTo>
                  <a:pt x="379923" y="112321"/>
                </a:lnTo>
                <a:lnTo>
                  <a:pt x="356320" y="75236"/>
                </a:lnTo>
                <a:lnTo>
                  <a:pt x="325342" y="44264"/>
                </a:lnTo>
                <a:lnTo>
                  <a:pt x="288180" y="20605"/>
                </a:lnTo>
                <a:lnTo>
                  <a:pt x="246025" y="5452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098306" y="8395716"/>
            <a:ext cx="1244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74968" y="8951092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0"/>
                </a:lnTo>
                <a:lnTo>
                  <a:pt x="112018" y="20604"/>
                </a:lnTo>
                <a:lnTo>
                  <a:pt x="74873" y="44263"/>
                </a:lnTo>
                <a:lnTo>
                  <a:pt x="43906" y="75234"/>
                </a:lnTo>
                <a:lnTo>
                  <a:pt x="20309" y="112320"/>
                </a:lnTo>
                <a:lnTo>
                  <a:pt x="5275" y="154325"/>
                </a:lnTo>
                <a:lnTo>
                  <a:pt x="0" y="200054"/>
                </a:lnTo>
                <a:lnTo>
                  <a:pt x="5275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5"/>
                </a:lnTo>
                <a:lnTo>
                  <a:pt x="112018" y="379505"/>
                </a:lnTo>
                <a:lnTo>
                  <a:pt x="154148" y="394657"/>
                </a:lnTo>
                <a:lnTo>
                  <a:pt x="200069" y="400109"/>
                </a:lnTo>
                <a:lnTo>
                  <a:pt x="246025" y="394657"/>
                </a:lnTo>
                <a:lnTo>
                  <a:pt x="288180" y="379505"/>
                </a:lnTo>
                <a:lnTo>
                  <a:pt x="325343" y="355845"/>
                </a:lnTo>
                <a:lnTo>
                  <a:pt x="356321" y="324873"/>
                </a:lnTo>
                <a:lnTo>
                  <a:pt x="379922" y="287788"/>
                </a:lnTo>
                <a:lnTo>
                  <a:pt x="394958" y="245783"/>
                </a:lnTo>
                <a:lnTo>
                  <a:pt x="400235" y="200054"/>
                </a:lnTo>
                <a:lnTo>
                  <a:pt x="394958" y="154325"/>
                </a:lnTo>
                <a:lnTo>
                  <a:pt x="379922" y="112320"/>
                </a:lnTo>
                <a:lnTo>
                  <a:pt x="356321" y="75234"/>
                </a:lnTo>
                <a:lnTo>
                  <a:pt x="325343" y="44263"/>
                </a:lnTo>
                <a:lnTo>
                  <a:pt x="288180" y="20604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r>
              <a:rPr lang="fr-FR" dirty="0">
                <a:solidFill>
                  <a:schemeClr val="bg1"/>
                </a:solidFill>
              </a:rPr>
              <a:t> M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74968" y="9484430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0"/>
                </a:lnTo>
                <a:lnTo>
                  <a:pt x="112018" y="20604"/>
                </a:lnTo>
                <a:lnTo>
                  <a:pt x="74873" y="44264"/>
                </a:lnTo>
                <a:lnTo>
                  <a:pt x="43906" y="75235"/>
                </a:lnTo>
                <a:lnTo>
                  <a:pt x="20309" y="112320"/>
                </a:lnTo>
                <a:lnTo>
                  <a:pt x="5275" y="154325"/>
                </a:lnTo>
                <a:lnTo>
                  <a:pt x="0" y="200054"/>
                </a:lnTo>
                <a:lnTo>
                  <a:pt x="5275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4"/>
                </a:lnTo>
                <a:lnTo>
                  <a:pt x="112018" y="379504"/>
                </a:lnTo>
                <a:lnTo>
                  <a:pt x="154148" y="394657"/>
                </a:lnTo>
                <a:lnTo>
                  <a:pt x="200069" y="400109"/>
                </a:lnTo>
                <a:lnTo>
                  <a:pt x="246025" y="394657"/>
                </a:lnTo>
                <a:lnTo>
                  <a:pt x="288180" y="379504"/>
                </a:lnTo>
                <a:lnTo>
                  <a:pt x="325343" y="355844"/>
                </a:lnTo>
                <a:lnTo>
                  <a:pt x="356321" y="324873"/>
                </a:lnTo>
                <a:lnTo>
                  <a:pt x="379922" y="287788"/>
                </a:lnTo>
                <a:lnTo>
                  <a:pt x="394958" y="245783"/>
                </a:lnTo>
                <a:lnTo>
                  <a:pt x="400235" y="200054"/>
                </a:lnTo>
                <a:lnTo>
                  <a:pt x="394958" y="154325"/>
                </a:lnTo>
                <a:lnTo>
                  <a:pt x="379922" y="112320"/>
                </a:lnTo>
                <a:lnTo>
                  <a:pt x="356321" y="75235"/>
                </a:lnTo>
                <a:lnTo>
                  <a:pt x="325343" y="44264"/>
                </a:lnTo>
                <a:lnTo>
                  <a:pt x="288180" y="20604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r>
              <a:rPr lang="fr-FR" dirty="0">
                <a:solidFill>
                  <a:schemeClr val="bg1"/>
                </a:solidFill>
              </a:rPr>
              <a:t> 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26121" y="8327027"/>
            <a:ext cx="2615565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FFFFFF"/>
              </a:buClr>
              <a:buSzPct val="107692"/>
              <a:tabLst>
                <a:tab pos="363220" algn="l"/>
              </a:tabLst>
            </a:pPr>
            <a:r>
              <a:rPr sz="1300" spc="-25" dirty="0">
                <a:solidFill>
                  <a:srgbClr val="376092"/>
                </a:solidFill>
                <a:latin typeface="Arial MT"/>
                <a:cs typeface="Arial MT"/>
              </a:rPr>
              <a:t>INNOVATION</a:t>
            </a:r>
            <a:r>
              <a:rPr sz="1300" spc="-1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376092"/>
                </a:solidFill>
                <a:latin typeface="Arial MT"/>
                <a:cs typeface="Arial MT"/>
              </a:rPr>
              <a:t>MANAGERIALE</a:t>
            </a:r>
            <a:r>
              <a:rPr lang="fr-FR" sz="1300" spc="-10" dirty="0"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76092"/>
                </a:solidFill>
                <a:latin typeface="Arial MT"/>
                <a:cs typeface="Arial MT"/>
              </a:rPr>
              <a:t>MANAGERS</a:t>
            </a:r>
            <a:r>
              <a:rPr sz="1300" spc="-4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376092"/>
                </a:solidFill>
                <a:latin typeface="Arial MT"/>
                <a:cs typeface="Arial MT"/>
              </a:rPr>
              <a:t>DEBUTANTS</a:t>
            </a:r>
            <a:endParaRPr sz="1300" dirty="0">
              <a:latin typeface="Arial MT"/>
              <a:cs typeface="Arial MT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74968" y="10031729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1"/>
                </a:lnTo>
                <a:lnTo>
                  <a:pt x="112018" y="20605"/>
                </a:lnTo>
                <a:lnTo>
                  <a:pt x="74873" y="44264"/>
                </a:lnTo>
                <a:lnTo>
                  <a:pt x="43906" y="75235"/>
                </a:lnTo>
                <a:lnTo>
                  <a:pt x="20309" y="112320"/>
                </a:lnTo>
                <a:lnTo>
                  <a:pt x="5275" y="154325"/>
                </a:lnTo>
                <a:lnTo>
                  <a:pt x="0" y="200054"/>
                </a:lnTo>
                <a:lnTo>
                  <a:pt x="5275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4"/>
                </a:lnTo>
                <a:lnTo>
                  <a:pt x="112018" y="379504"/>
                </a:lnTo>
                <a:lnTo>
                  <a:pt x="154148" y="394657"/>
                </a:lnTo>
                <a:lnTo>
                  <a:pt x="200069" y="400110"/>
                </a:lnTo>
                <a:lnTo>
                  <a:pt x="246025" y="394657"/>
                </a:lnTo>
                <a:lnTo>
                  <a:pt x="288180" y="379504"/>
                </a:lnTo>
                <a:lnTo>
                  <a:pt x="325343" y="355844"/>
                </a:lnTo>
                <a:lnTo>
                  <a:pt x="356321" y="324873"/>
                </a:lnTo>
                <a:lnTo>
                  <a:pt x="379922" y="287788"/>
                </a:lnTo>
                <a:lnTo>
                  <a:pt x="394958" y="245783"/>
                </a:lnTo>
                <a:lnTo>
                  <a:pt x="400235" y="200054"/>
                </a:lnTo>
                <a:lnTo>
                  <a:pt x="394958" y="154325"/>
                </a:lnTo>
                <a:lnTo>
                  <a:pt x="379922" y="112320"/>
                </a:lnTo>
                <a:lnTo>
                  <a:pt x="356321" y="75235"/>
                </a:lnTo>
                <a:lnTo>
                  <a:pt x="325343" y="44264"/>
                </a:lnTo>
                <a:lnTo>
                  <a:pt x="288180" y="20605"/>
                </a:lnTo>
                <a:lnTo>
                  <a:pt x="246025" y="5451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097000" y="10114788"/>
            <a:ext cx="16383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1400" spc="-5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endParaRPr sz="1400" dirty="0">
              <a:latin typeface="Arial MT"/>
              <a:cs typeface="Arial MT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0" y="5792611"/>
            <a:ext cx="7553325" cy="4913630"/>
            <a:chOff x="0" y="5792611"/>
            <a:chExt cx="7553325" cy="4913630"/>
          </a:xfrm>
        </p:grpSpPr>
        <p:sp>
          <p:nvSpPr>
            <p:cNvPr id="35" name="object 35"/>
            <p:cNvSpPr/>
            <p:nvPr/>
          </p:nvSpPr>
          <p:spPr>
            <a:xfrm>
              <a:off x="4635055" y="5792622"/>
              <a:ext cx="2918460" cy="4904105"/>
            </a:xfrm>
            <a:custGeom>
              <a:avLst/>
              <a:gdLst/>
              <a:ahLst/>
              <a:cxnLst/>
              <a:rect l="l" t="t" r="r" b="b"/>
              <a:pathLst>
                <a:path w="2918459" h="4904105">
                  <a:moveTo>
                    <a:pt x="1285621" y="4903952"/>
                  </a:moveTo>
                  <a:lnTo>
                    <a:pt x="1251115" y="4876597"/>
                  </a:lnTo>
                  <a:lnTo>
                    <a:pt x="1217155" y="4846358"/>
                  </a:lnTo>
                  <a:lnTo>
                    <a:pt x="1184960" y="4814201"/>
                  </a:lnTo>
                  <a:lnTo>
                    <a:pt x="1154607" y="4780216"/>
                  </a:lnTo>
                  <a:lnTo>
                    <a:pt x="1126197" y="4744466"/>
                  </a:lnTo>
                  <a:lnTo>
                    <a:pt x="1099807" y="4707026"/>
                  </a:lnTo>
                  <a:lnTo>
                    <a:pt x="1075537" y="4667974"/>
                  </a:lnTo>
                  <a:lnTo>
                    <a:pt x="1053465" y="4627384"/>
                  </a:lnTo>
                  <a:lnTo>
                    <a:pt x="1033703" y="4585335"/>
                  </a:lnTo>
                  <a:lnTo>
                    <a:pt x="1016317" y="4541901"/>
                  </a:lnTo>
                  <a:lnTo>
                    <a:pt x="1001395" y="4497159"/>
                  </a:lnTo>
                  <a:lnTo>
                    <a:pt x="989050" y="4451172"/>
                  </a:lnTo>
                  <a:lnTo>
                    <a:pt x="979347" y="4404030"/>
                  </a:lnTo>
                  <a:lnTo>
                    <a:pt x="912647" y="4021874"/>
                  </a:lnTo>
                  <a:lnTo>
                    <a:pt x="892454" y="4010876"/>
                  </a:lnTo>
                  <a:lnTo>
                    <a:pt x="0" y="4903952"/>
                  </a:lnTo>
                  <a:lnTo>
                    <a:pt x="1285621" y="4903952"/>
                  </a:lnTo>
                  <a:close/>
                </a:path>
                <a:path w="2918459" h="4904105">
                  <a:moveTo>
                    <a:pt x="2918269" y="0"/>
                  </a:moveTo>
                  <a:lnTo>
                    <a:pt x="2447455" y="455244"/>
                  </a:lnTo>
                  <a:lnTo>
                    <a:pt x="1798154" y="363385"/>
                  </a:lnTo>
                  <a:lnTo>
                    <a:pt x="1749183" y="361289"/>
                  </a:lnTo>
                  <a:lnTo>
                    <a:pt x="1702130" y="368604"/>
                  </a:lnTo>
                  <a:lnTo>
                    <a:pt x="1658061" y="384530"/>
                  </a:lnTo>
                  <a:lnTo>
                    <a:pt x="1618043" y="408305"/>
                  </a:lnTo>
                  <a:lnTo>
                    <a:pt x="1583143" y="439115"/>
                  </a:lnTo>
                  <a:lnTo>
                    <a:pt x="1554403" y="476211"/>
                  </a:lnTo>
                  <a:lnTo>
                    <a:pt x="1532915" y="518795"/>
                  </a:lnTo>
                  <a:lnTo>
                    <a:pt x="1519707" y="566089"/>
                  </a:lnTo>
                  <a:lnTo>
                    <a:pt x="1405890" y="1212786"/>
                  </a:lnTo>
                  <a:lnTo>
                    <a:pt x="826973" y="1520215"/>
                  </a:lnTo>
                  <a:lnTo>
                    <a:pt x="786079" y="1547368"/>
                  </a:lnTo>
                  <a:lnTo>
                    <a:pt x="752259" y="1580972"/>
                  </a:lnTo>
                  <a:lnTo>
                    <a:pt x="725919" y="1619783"/>
                  </a:lnTo>
                  <a:lnTo>
                    <a:pt x="707466" y="1662518"/>
                  </a:lnTo>
                  <a:lnTo>
                    <a:pt x="697280" y="1707946"/>
                  </a:lnTo>
                  <a:lnTo>
                    <a:pt x="695794" y="1754809"/>
                  </a:lnTo>
                  <a:lnTo>
                    <a:pt x="703402" y="1801863"/>
                  </a:lnTo>
                  <a:lnTo>
                    <a:pt x="720483" y="1847850"/>
                  </a:lnTo>
                  <a:lnTo>
                    <a:pt x="1008722" y="2437600"/>
                  </a:lnTo>
                  <a:lnTo>
                    <a:pt x="720483" y="3027349"/>
                  </a:lnTo>
                  <a:lnTo>
                    <a:pt x="703402" y="3073336"/>
                  </a:lnTo>
                  <a:lnTo>
                    <a:pt x="695794" y="3120390"/>
                  </a:lnTo>
                  <a:lnTo>
                    <a:pt x="697280" y="3167253"/>
                  </a:lnTo>
                  <a:lnTo>
                    <a:pt x="707466" y="3212681"/>
                  </a:lnTo>
                  <a:lnTo>
                    <a:pt x="725919" y="3255429"/>
                  </a:lnTo>
                  <a:lnTo>
                    <a:pt x="752259" y="3294227"/>
                  </a:lnTo>
                  <a:lnTo>
                    <a:pt x="786079" y="3327831"/>
                  </a:lnTo>
                  <a:lnTo>
                    <a:pt x="826973" y="3354984"/>
                  </a:lnTo>
                  <a:lnTo>
                    <a:pt x="1406499" y="3662426"/>
                  </a:lnTo>
                  <a:lnTo>
                    <a:pt x="1519707" y="4309122"/>
                  </a:lnTo>
                  <a:lnTo>
                    <a:pt x="1532915" y="4356405"/>
                  </a:lnTo>
                  <a:lnTo>
                    <a:pt x="1554403" y="4398988"/>
                  </a:lnTo>
                  <a:lnTo>
                    <a:pt x="1583143" y="4436084"/>
                  </a:lnTo>
                  <a:lnTo>
                    <a:pt x="1618043" y="4466895"/>
                  </a:lnTo>
                  <a:lnTo>
                    <a:pt x="1658061" y="4490656"/>
                  </a:lnTo>
                  <a:lnTo>
                    <a:pt x="1702130" y="4506582"/>
                  </a:lnTo>
                  <a:lnTo>
                    <a:pt x="1749183" y="4513897"/>
                  </a:lnTo>
                  <a:lnTo>
                    <a:pt x="1798154" y="4511802"/>
                  </a:lnTo>
                  <a:lnTo>
                    <a:pt x="2448064" y="4419955"/>
                  </a:lnTo>
                  <a:lnTo>
                    <a:pt x="2918269" y="4875187"/>
                  </a:lnTo>
                  <a:lnTo>
                    <a:pt x="2918269" y="4419955"/>
                  </a:lnTo>
                  <a:lnTo>
                    <a:pt x="2918269" y="455244"/>
                  </a:lnTo>
                  <a:lnTo>
                    <a:pt x="2918269" y="0"/>
                  </a:lnTo>
                  <a:close/>
                </a:path>
              </a:pathLst>
            </a:custGeom>
            <a:solidFill>
              <a:srgbClr val="00367B">
                <a:alpha val="1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945908"/>
              <a:ext cx="832752" cy="760191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2047714" y="1871979"/>
            <a:ext cx="3470910" cy="11811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065" marR="5080" indent="1905" algn="ctr">
              <a:lnSpc>
                <a:spcPct val="115500"/>
              </a:lnSpc>
              <a:spcBef>
                <a:spcPts val="50"/>
              </a:spcBef>
            </a:pP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NOS</a:t>
            </a:r>
            <a:r>
              <a:rPr sz="2200" b="1" spc="-10" dirty="0">
                <a:solidFill>
                  <a:srgbClr val="00367B"/>
                </a:solidFill>
                <a:latin typeface="Arial"/>
                <a:cs typeface="Arial"/>
              </a:rPr>
              <a:t> FORMATIONS </a:t>
            </a: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QUALIFIANTES</a:t>
            </a:r>
            <a:r>
              <a:rPr sz="2200" b="1" spc="-45" dirty="0">
                <a:solidFill>
                  <a:srgbClr val="00367B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EN</a:t>
            </a:r>
            <a:r>
              <a:rPr sz="2200" b="1" spc="-40" dirty="0">
                <a:solidFill>
                  <a:srgbClr val="00367B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00367B"/>
                </a:solidFill>
                <a:latin typeface="Arial"/>
                <a:cs typeface="Arial"/>
              </a:rPr>
              <a:t>INTER </a:t>
            </a: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ET</a:t>
            </a:r>
            <a:r>
              <a:rPr sz="2200" b="1" spc="-25" dirty="0">
                <a:solidFill>
                  <a:srgbClr val="00367B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INTRA</a:t>
            </a:r>
            <a:r>
              <a:rPr sz="2200" b="1" spc="-30" dirty="0">
                <a:solidFill>
                  <a:srgbClr val="00367B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00367B"/>
                </a:solidFill>
                <a:latin typeface="Arial"/>
                <a:cs typeface="Arial"/>
              </a:rPr>
              <a:t>ENTREPRISE</a:t>
            </a:r>
            <a:endParaRPr sz="2200">
              <a:latin typeface="Arial"/>
              <a:cs typeface="Arial"/>
            </a:endParaRPr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id="{7E079522-1CBE-426A-9C69-4D03EE18E527}"/>
              </a:ext>
            </a:extLst>
          </p:cNvPr>
          <p:cNvSpPr txBox="1"/>
          <p:nvPr/>
        </p:nvSpPr>
        <p:spPr>
          <a:xfrm>
            <a:off x="1480280" y="9599521"/>
            <a:ext cx="20739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VEILLE</a:t>
            </a:r>
            <a:r>
              <a:rPr sz="1500" spc="-4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376092"/>
                </a:solidFill>
                <a:latin typeface="Arial MT"/>
                <a:cs typeface="Arial MT"/>
              </a:rPr>
              <a:t>STRATEGIQUE</a:t>
            </a:r>
            <a:endParaRPr sz="1500" dirty="0">
              <a:latin typeface="Arial MT"/>
              <a:cs typeface="Arial MT"/>
            </a:endParaRPr>
          </a:p>
        </p:txBody>
      </p:sp>
      <p:sp>
        <p:nvSpPr>
          <p:cNvPr id="39" name="object 40">
            <a:extLst>
              <a:ext uri="{FF2B5EF4-FFF2-40B4-BE49-F238E27FC236}">
                <a16:creationId xmlns:a16="http://schemas.microsoft.com/office/drawing/2014/main" id="{1348A388-6FFE-4442-B7C3-DF4D7154BBCC}"/>
              </a:ext>
            </a:extLst>
          </p:cNvPr>
          <p:cNvSpPr txBox="1"/>
          <p:nvPr/>
        </p:nvSpPr>
        <p:spPr>
          <a:xfrm>
            <a:off x="1125018" y="10104528"/>
            <a:ext cx="48856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5440" algn="l"/>
              </a:tabLst>
            </a:pPr>
            <a:r>
              <a:rPr sz="1500" spc="-50" dirty="0">
                <a:solidFill>
                  <a:srgbClr val="FFFFFF"/>
                </a:solidFill>
                <a:latin typeface="Arial MT"/>
                <a:cs typeface="Arial MT"/>
              </a:rPr>
              <a:t>J</a:t>
            </a:r>
            <a:r>
              <a:rPr sz="15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DEMARCHE</a:t>
            </a:r>
            <a:r>
              <a:rPr sz="1500" spc="-1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RSE</a:t>
            </a:r>
            <a:r>
              <a:rPr sz="1500" spc="-1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ET</a:t>
            </a:r>
            <a:r>
              <a:rPr sz="1500" spc="-5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376092"/>
                </a:solidFill>
                <a:latin typeface="Arial MT"/>
                <a:cs typeface="Arial MT"/>
              </a:rPr>
              <a:t>DEVELOPPEMENT</a:t>
            </a:r>
            <a:r>
              <a:rPr sz="1500" spc="-4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376092"/>
                </a:solidFill>
                <a:latin typeface="Arial MT"/>
                <a:cs typeface="Arial MT"/>
              </a:rPr>
              <a:t>DURABLE</a:t>
            </a:r>
            <a:endParaRPr sz="15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84" y="1760038"/>
            <a:ext cx="4387850" cy="6581773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84" y="4067990"/>
            <a:ext cx="2570120" cy="257012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627157" y="1466850"/>
            <a:ext cx="3353320" cy="329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583"/>
              </a:lnSpc>
            </a:pPr>
            <a:r>
              <a:rPr lang="en-US" sz="2066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Notre Voyage vers l'Excellence</a:t>
            </a:r>
            <a:endParaRPr lang="en-US" sz="2066" dirty="0"/>
          </a:p>
        </p:txBody>
      </p:sp>
      <p:sp>
        <p:nvSpPr>
          <p:cNvPr id="5" name="Shape 1"/>
          <p:cNvSpPr/>
          <p:nvPr/>
        </p:nvSpPr>
        <p:spPr>
          <a:xfrm>
            <a:off x="3362237" y="4037550"/>
            <a:ext cx="11807" cy="3039019"/>
          </a:xfrm>
          <a:prstGeom prst="roundRect">
            <a:avLst>
              <a:gd name="adj" fmla="val 375070"/>
            </a:avLst>
          </a:prstGeom>
          <a:solidFill>
            <a:srgbClr val="D1C8C6"/>
          </a:solidFill>
          <a:ln/>
        </p:spPr>
      </p:sp>
      <p:sp>
        <p:nvSpPr>
          <p:cNvPr id="6" name="Shape 2"/>
          <p:cNvSpPr/>
          <p:nvPr/>
        </p:nvSpPr>
        <p:spPr>
          <a:xfrm>
            <a:off x="3469023" y="4150209"/>
            <a:ext cx="316268" cy="11807"/>
          </a:xfrm>
          <a:prstGeom prst="roundRect">
            <a:avLst>
              <a:gd name="adj" fmla="val 375070"/>
            </a:avLst>
          </a:prstGeom>
          <a:solidFill>
            <a:srgbClr val="D1C8C6"/>
          </a:solidFill>
          <a:ln/>
        </p:spPr>
      </p:sp>
      <p:sp>
        <p:nvSpPr>
          <p:cNvPr id="7" name="Shape 3"/>
          <p:cNvSpPr/>
          <p:nvPr/>
        </p:nvSpPr>
        <p:spPr>
          <a:xfrm>
            <a:off x="3243644" y="4037550"/>
            <a:ext cx="237186" cy="237186"/>
          </a:xfrm>
          <a:prstGeom prst="roundRect">
            <a:avLst>
              <a:gd name="adj" fmla="val 18671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154" y="4067990"/>
            <a:ext cx="158104" cy="19764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889433" y="4073770"/>
            <a:ext cx="1317960" cy="164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291"/>
              </a:lnSpc>
            </a:pPr>
            <a:r>
              <a:rPr lang="en-US" sz="1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2016</a:t>
            </a:r>
            <a:endParaRPr lang="en-US" sz="1200" dirty="0"/>
          </a:p>
        </p:txBody>
      </p:sp>
      <p:sp>
        <p:nvSpPr>
          <p:cNvPr id="10" name="Text 5"/>
          <p:cNvSpPr/>
          <p:nvPr/>
        </p:nvSpPr>
        <p:spPr>
          <a:xfrm>
            <a:off x="3889433" y="4301671"/>
            <a:ext cx="3257080" cy="337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317"/>
              </a:lnSpc>
            </a:pPr>
            <a:r>
              <a:rPr lang="en-US" sz="12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Création de l'Académie du Service Côte d'Ivoire par Annick D. Koné, visionnaire et </a:t>
            </a:r>
            <a:r>
              <a:rPr lang="en-US" sz="16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experte</a:t>
            </a:r>
            <a:r>
              <a:rPr lang="en-US" sz="12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en qualité de service.</a:t>
            </a:r>
            <a:endParaRPr lang="en-US" sz="1200" dirty="0"/>
          </a:p>
        </p:txBody>
      </p:sp>
      <p:sp>
        <p:nvSpPr>
          <p:cNvPr id="11" name="Shape 6"/>
          <p:cNvSpPr/>
          <p:nvPr/>
        </p:nvSpPr>
        <p:spPr>
          <a:xfrm>
            <a:off x="3469023" y="4962680"/>
            <a:ext cx="316268" cy="11807"/>
          </a:xfrm>
          <a:prstGeom prst="roundRect">
            <a:avLst>
              <a:gd name="adj" fmla="val 375070"/>
            </a:avLst>
          </a:prstGeom>
          <a:solidFill>
            <a:srgbClr val="D1C8C6"/>
          </a:solidFill>
          <a:ln/>
        </p:spPr>
      </p:sp>
      <p:sp>
        <p:nvSpPr>
          <p:cNvPr id="12" name="Shape 7"/>
          <p:cNvSpPr/>
          <p:nvPr/>
        </p:nvSpPr>
        <p:spPr>
          <a:xfrm>
            <a:off x="3243644" y="4850021"/>
            <a:ext cx="237186" cy="237186"/>
          </a:xfrm>
          <a:prstGeom prst="roundRect">
            <a:avLst>
              <a:gd name="adj" fmla="val 18671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3154" y="4869761"/>
            <a:ext cx="158104" cy="19764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3889433" y="4886242"/>
            <a:ext cx="1317960" cy="164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291"/>
              </a:lnSpc>
            </a:pPr>
            <a:r>
              <a:rPr lang="en-US" sz="1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2017</a:t>
            </a:r>
            <a:endParaRPr lang="en-US" sz="1200" dirty="0"/>
          </a:p>
        </p:txBody>
      </p:sp>
      <p:sp>
        <p:nvSpPr>
          <p:cNvPr id="15" name="Text 9"/>
          <p:cNvSpPr/>
          <p:nvPr/>
        </p:nvSpPr>
        <p:spPr>
          <a:xfrm>
            <a:off x="3898209" y="5129270"/>
            <a:ext cx="3257080" cy="337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317"/>
              </a:lnSpc>
            </a:pPr>
            <a:r>
              <a:rPr lang="en-US" sz="12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Lancement du premier Baromètre national de la qualité de l'accueil et des trophées "Les Pépites de l'Accueil".</a:t>
            </a:r>
            <a:endParaRPr lang="en-US" sz="1200" dirty="0"/>
          </a:p>
        </p:txBody>
      </p:sp>
      <p:sp>
        <p:nvSpPr>
          <p:cNvPr id="16" name="Shape 10"/>
          <p:cNvSpPr/>
          <p:nvPr/>
        </p:nvSpPr>
        <p:spPr>
          <a:xfrm>
            <a:off x="3469023" y="5775151"/>
            <a:ext cx="316268" cy="11807"/>
          </a:xfrm>
          <a:prstGeom prst="roundRect">
            <a:avLst>
              <a:gd name="adj" fmla="val 375070"/>
            </a:avLst>
          </a:prstGeom>
          <a:solidFill>
            <a:srgbClr val="D1C8C6"/>
          </a:solidFill>
          <a:ln/>
        </p:spPr>
      </p:sp>
      <p:sp>
        <p:nvSpPr>
          <p:cNvPr id="17" name="Shape 11"/>
          <p:cNvSpPr/>
          <p:nvPr/>
        </p:nvSpPr>
        <p:spPr>
          <a:xfrm>
            <a:off x="3243644" y="5662493"/>
            <a:ext cx="237186" cy="237186"/>
          </a:xfrm>
          <a:prstGeom prst="roundRect">
            <a:avLst>
              <a:gd name="adj" fmla="val 18671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3154" y="5682233"/>
            <a:ext cx="158104" cy="197645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3889433" y="5698713"/>
            <a:ext cx="1317960" cy="164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291"/>
              </a:lnSpc>
            </a:pPr>
            <a:r>
              <a:rPr lang="en-US" sz="1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2019</a:t>
            </a:r>
            <a:endParaRPr lang="en-US" sz="1033" dirty="0"/>
          </a:p>
        </p:txBody>
      </p:sp>
      <p:sp>
        <p:nvSpPr>
          <p:cNvPr id="20" name="Text 13"/>
          <p:cNvSpPr/>
          <p:nvPr/>
        </p:nvSpPr>
        <p:spPr>
          <a:xfrm>
            <a:off x="3889433" y="5926614"/>
            <a:ext cx="2591133" cy="337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47590" indent="-147590" algn="l">
              <a:lnSpc>
                <a:spcPts val="1317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Ouverture du capital de Académie du Service</a:t>
            </a:r>
          </a:p>
          <a:p>
            <a:pPr marL="147590" indent="-147590" algn="l">
              <a:lnSpc>
                <a:spcPts val="1317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Organisation de la première Journée de l'expérience Client (Abidjan CX Day).</a:t>
            </a:r>
            <a:endParaRPr lang="en-US" sz="1200" dirty="0"/>
          </a:p>
        </p:txBody>
      </p:sp>
      <p:sp>
        <p:nvSpPr>
          <p:cNvPr id="21" name="Shape 14"/>
          <p:cNvSpPr/>
          <p:nvPr/>
        </p:nvSpPr>
        <p:spPr>
          <a:xfrm>
            <a:off x="3469023" y="6587623"/>
            <a:ext cx="316268" cy="11807"/>
          </a:xfrm>
          <a:prstGeom prst="roundRect">
            <a:avLst>
              <a:gd name="adj" fmla="val 375070"/>
            </a:avLst>
          </a:prstGeom>
          <a:solidFill>
            <a:srgbClr val="D1C8C6"/>
          </a:solidFill>
          <a:ln/>
        </p:spPr>
      </p:sp>
      <p:sp>
        <p:nvSpPr>
          <p:cNvPr id="22" name="Shape 15"/>
          <p:cNvSpPr/>
          <p:nvPr/>
        </p:nvSpPr>
        <p:spPr>
          <a:xfrm>
            <a:off x="3243644" y="6474964"/>
            <a:ext cx="237186" cy="237186"/>
          </a:xfrm>
          <a:prstGeom prst="roundRect">
            <a:avLst>
              <a:gd name="adj" fmla="val 18671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23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3154" y="6494704"/>
            <a:ext cx="158104" cy="197645"/>
          </a:xfrm>
          <a:prstGeom prst="rect">
            <a:avLst/>
          </a:prstGeom>
        </p:spPr>
      </p:pic>
      <p:sp>
        <p:nvSpPr>
          <p:cNvPr id="24" name="Text 16"/>
          <p:cNvSpPr/>
          <p:nvPr/>
        </p:nvSpPr>
        <p:spPr>
          <a:xfrm>
            <a:off x="3923040" y="6803978"/>
            <a:ext cx="1317960" cy="164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291"/>
              </a:lnSpc>
            </a:pPr>
            <a:r>
              <a:rPr lang="en-US" sz="1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2023</a:t>
            </a:r>
            <a:endParaRPr lang="en-US" sz="1033" b="1" dirty="0"/>
          </a:p>
        </p:txBody>
      </p:sp>
      <p:sp>
        <p:nvSpPr>
          <p:cNvPr id="25" name="Text 17"/>
          <p:cNvSpPr/>
          <p:nvPr/>
        </p:nvSpPr>
        <p:spPr>
          <a:xfrm>
            <a:off x="3923040" y="7063247"/>
            <a:ext cx="3257080" cy="337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47590" indent="-147590" algn="l">
              <a:lnSpc>
                <a:spcPts val="1317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Création de la Fondation ADS</a:t>
            </a:r>
          </a:p>
          <a:p>
            <a:pPr marL="147590" indent="-147590" algn="l">
              <a:lnSpc>
                <a:spcPts val="1317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Publication du premier livre sur l'accueil client au pays de l'Hospitalité, préfacé par le Premier Ministre</a:t>
            </a:r>
            <a:endParaRPr lang="en-US" sz="12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74" y="-195521"/>
            <a:ext cx="7554087" cy="7406995"/>
            <a:chOff x="-762" y="0"/>
            <a:chExt cx="7554087" cy="74069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2563" cy="417063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-762" y="1289303"/>
              <a:ext cx="7553325" cy="5981700"/>
            </a:xfrm>
            <a:custGeom>
              <a:avLst/>
              <a:gdLst/>
              <a:ahLst/>
              <a:cxnLst/>
              <a:rect l="l" t="t" r="r" b="b"/>
              <a:pathLst>
                <a:path w="7553325" h="5981700">
                  <a:moveTo>
                    <a:pt x="7553325" y="0"/>
                  </a:moveTo>
                  <a:lnTo>
                    <a:pt x="4109313" y="0"/>
                  </a:lnTo>
                  <a:lnTo>
                    <a:pt x="3774922" y="0"/>
                  </a:lnTo>
                  <a:lnTo>
                    <a:pt x="3440455" y="0"/>
                  </a:lnTo>
                  <a:lnTo>
                    <a:pt x="3385401" y="12700"/>
                  </a:lnTo>
                  <a:lnTo>
                    <a:pt x="3275901" y="12700"/>
                  </a:lnTo>
                  <a:lnTo>
                    <a:pt x="3221469" y="25400"/>
                  </a:lnTo>
                  <a:lnTo>
                    <a:pt x="3167253" y="25400"/>
                  </a:lnTo>
                  <a:lnTo>
                    <a:pt x="3113278" y="38100"/>
                  </a:lnTo>
                  <a:lnTo>
                    <a:pt x="3059519" y="38100"/>
                  </a:lnTo>
                  <a:lnTo>
                    <a:pt x="3005988" y="50800"/>
                  </a:lnTo>
                  <a:lnTo>
                    <a:pt x="2952699" y="50800"/>
                  </a:lnTo>
                  <a:lnTo>
                    <a:pt x="2899651" y="63500"/>
                  </a:lnTo>
                  <a:lnTo>
                    <a:pt x="2846857" y="63500"/>
                  </a:lnTo>
                  <a:lnTo>
                    <a:pt x="2689974" y="101600"/>
                  </a:lnTo>
                  <a:lnTo>
                    <a:pt x="2638209" y="101600"/>
                  </a:lnTo>
                  <a:lnTo>
                    <a:pt x="2087473" y="241300"/>
                  </a:lnTo>
                  <a:lnTo>
                    <a:pt x="2039226" y="266700"/>
                  </a:lnTo>
                  <a:lnTo>
                    <a:pt x="1943709" y="292100"/>
                  </a:lnTo>
                  <a:lnTo>
                    <a:pt x="1896440" y="317500"/>
                  </a:lnTo>
                  <a:lnTo>
                    <a:pt x="1802930" y="342900"/>
                  </a:lnTo>
                  <a:lnTo>
                    <a:pt x="1756689" y="368300"/>
                  </a:lnTo>
                  <a:lnTo>
                    <a:pt x="1710804" y="381000"/>
                  </a:lnTo>
                  <a:lnTo>
                    <a:pt x="1665262" y="406400"/>
                  </a:lnTo>
                  <a:lnTo>
                    <a:pt x="1620088" y="419100"/>
                  </a:lnTo>
                  <a:lnTo>
                    <a:pt x="1575269" y="444500"/>
                  </a:lnTo>
                  <a:lnTo>
                    <a:pt x="1530832" y="457200"/>
                  </a:lnTo>
                  <a:lnTo>
                    <a:pt x="1486750" y="482600"/>
                  </a:lnTo>
                  <a:lnTo>
                    <a:pt x="1443062" y="495300"/>
                  </a:lnTo>
                  <a:lnTo>
                    <a:pt x="1356817" y="546100"/>
                  </a:lnTo>
                  <a:lnTo>
                    <a:pt x="1314284" y="558800"/>
                  </a:lnTo>
                  <a:lnTo>
                    <a:pt x="1189062" y="635000"/>
                  </a:lnTo>
                  <a:lnTo>
                    <a:pt x="1148143" y="647700"/>
                  </a:lnTo>
                  <a:lnTo>
                    <a:pt x="1067523" y="698500"/>
                  </a:lnTo>
                  <a:lnTo>
                    <a:pt x="988606" y="749300"/>
                  </a:lnTo>
                  <a:lnTo>
                    <a:pt x="911402" y="800100"/>
                  </a:lnTo>
                  <a:lnTo>
                    <a:pt x="835964" y="850900"/>
                  </a:lnTo>
                  <a:lnTo>
                    <a:pt x="762330" y="901700"/>
                  </a:lnTo>
                  <a:lnTo>
                    <a:pt x="690524" y="952500"/>
                  </a:lnTo>
                  <a:lnTo>
                    <a:pt x="620598" y="1003300"/>
                  </a:lnTo>
                  <a:lnTo>
                    <a:pt x="586346" y="1041400"/>
                  </a:lnTo>
                  <a:lnTo>
                    <a:pt x="552564" y="1066800"/>
                  </a:lnTo>
                  <a:lnTo>
                    <a:pt x="519277" y="1092200"/>
                  </a:lnTo>
                  <a:lnTo>
                    <a:pt x="486486" y="1117600"/>
                  </a:lnTo>
                  <a:lnTo>
                    <a:pt x="454177" y="1155700"/>
                  </a:lnTo>
                  <a:lnTo>
                    <a:pt x="422376" y="1181100"/>
                  </a:lnTo>
                  <a:lnTo>
                    <a:pt x="391071" y="1206500"/>
                  </a:lnTo>
                  <a:lnTo>
                    <a:pt x="360273" y="1244600"/>
                  </a:lnTo>
                  <a:lnTo>
                    <a:pt x="329996" y="1270000"/>
                  </a:lnTo>
                  <a:lnTo>
                    <a:pt x="300240" y="1295400"/>
                  </a:lnTo>
                  <a:lnTo>
                    <a:pt x="270992" y="1333500"/>
                  </a:lnTo>
                  <a:lnTo>
                    <a:pt x="242277" y="1358900"/>
                  </a:lnTo>
                  <a:lnTo>
                    <a:pt x="214096" y="1397000"/>
                  </a:lnTo>
                  <a:lnTo>
                    <a:pt x="186448" y="1422400"/>
                  </a:lnTo>
                  <a:lnTo>
                    <a:pt x="159334" y="1460500"/>
                  </a:lnTo>
                  <a:lnTo>
                    <a:pt x="132765" y="1485900"/>
                  </a:lnTo>
                  <a:lnTo>
                    <a:pt x="106756" y="1524000"/>
                  </a:lnTo>
                  <a:lnTo>
                    <a:pt x="81292" y="1549400"/>
                  </a:lnTo>
                  <a:lnTo>
                    <a:pt x="56388" y="1587500"/>
                  </a:lnTo>
                  <a:lnTo>
                    <a:pt x="32042" y="1625600"/>
                  </a:lnTo>
                  <a:lnTo>
                    <a:pt x="8267" y="1651000"/>
                  </a:lnTo>
                  <a:lnTo>
                    <a:pt x="0" y="1663700"/>
                  </a:lnTo>
                  <a:lnTo>
                    <a:pt x="0" y="4305300"/>
                  </a:lnTo>
                  <a:lnTo>
                    <a:pt x="8267" y="4318000"/>
                  </a:lnTo>
                  <a:lnTo>
                    <a:pt x="32042" y="4356100"/>
                  </a:lnTo>
                  <a:lnTo>
                    <a:pt x="56388" y="4381500"/>
                  </a:lnTo>
                  <a:lnTo>
                    <a:pt x="81292" y="4419600"/>
                  </a:lnTo>
                  <a:lnTo>
                    <a:pt x="106756" y="4445000"/>
                  </a:lnTo>
                  <a:lnTo>
                    <a:pt x="132765" y="4483100"/>
                  </a:lnTo>
                  <a:lnTo>
                    <a:pt x="159334" y="4508500"/>
                  </a:lnTo>
                  <a:lnTo>
                    <a:pt x="186448" y="4546600"/>
                  </a:lnTo>
                  <a:lnTo>
                    <a:pt x="214096" y="4572000"/>
                  </a:lnTo>
                  <a:lnTo>
                    <a:pt x="242277" y="4610100"/>
                  </a:lnTo>
                  <a:lnTo>
                    <a:pt x="270992" y="4635500"/>
                  </a:lnTo>
                  <a:lnTo>
                    <a:pt x="300240" y="4673600"/>
                  </a:lnTo>
                  <a:lnTo>
                    <a:pt x="329996" y="4699000"/>
                  </a:lnTo>
                  <a:lnTo>
                    <a:pt x="360273" y="4724400"/>
                  </a:lnTo>
                  <a:lnTo>
                    <a:pt x="391071" y="4762500"/>
                  </a:lnTo>
                  <a:lnTo>
                    <a:pt x="422376" y="4787900"/>
                  </a:lnTo>
                  <a:lnTo>
                    <a:pt x="454177" y="4813300"/>
                  </a:lnTo>
                  <a:lnTo>
                    <a:pt x="486486" y="4851400"/>
                  </a:lnTo>
                  <a:lnTo>
                    <a:pt x="519277" y="4876800"/>
                  </a:lnTo>
                  <a:lnTo>
                    <a:pt x="552564" y="4902200"/>
                  </a:lnTo>
                  <a:lnTo>
                    <a:pt x="586346" y="4940300"/>
                  </a:lnTo>
                  <a:lnTo>
                    <a:pt x="620598" y="4965700"/>
                  </a:lnTo>
                  <a:lnTo>
                    <a:pt x="690524" y="5016500"/>
                  </a:lnTo>
                  <a:lnTo>
                    <a:pt x="762330" y="5067300"/>
                  </a:lnTo>
                  <a:lnTo>
                    <a:pt x="835964" y="5118100"/>
                  </a:lnTo>
                  <a:lnTo>
                    <a:pt x="911402" y="5168900"/>
                  </a:lnTo>
                  <a:lnTo>
                    <a:pt x="988606" y="5219700"/>
                  </a:lnTo>
                  <a:lnTo>
                    <a:pt x="1067523" y="5270500"/>
                  </a:lnTo>
                  <a:lnTo>
                    <a:pt x="1189062" y="5346700"/>
                  </a:lnTo>
                  <a:lnTo>
                    <a:pt x="1230401" y="5359400"/>
                  </a:lnTo>
                  <a:lnTo>
                    <a:pt x="1356817" y="5435600"/>
                  </a:lnTo>
                  <a:lnTo>
                    <a:pt x="1399743" y="5448300"/>
                  </a:lnTo>
                  <a:lnTo>
                    <a:pt x="1486750" y="5499100"/>
                  </a:lnTo>
                  <a:lnTo>
                    <a:pt x="1530832" y="5511800"/>
                  </a:lnTo>
                  <a:lnTo>
                    <a:pt x="1575269" y="5537200"/>
                  </a:lnTo>
                  <a:lnTo>
                    <a:pt x="1620088" y="5549900"/>
                  </a:lnTo>
                  <a:lnTo>
                    <a:pt x="1665262" y="5575300"/>
                  </a:lnTo>
                  <a:lnTo>
                    <a:pt x="1710804" y="5588000"/>
                  </a:lnTo>
                  <a:lnTo>
                    <a:pt x="1756689" y="5613400"/>
                  </a:lnTo>
                  <a:lnTo>
                    <a:pt x="1849513" y="5638800"/>
                  </a:lnTo>
                  <a:lnTo>
                    <a:pt x="1896440" y="5664200"/>
                  </a:lnTo>
                  <a:lnTo>
                    <a:pt x="2039226" y="5702300"/>
                  </a:lnTo>
                  <a:lnTo>
                    <a:pt x="2087473" y="5727700"/>
                  </a:lnTo>
                  <a:lnTo>
                    <a:pt x="2689974" y="5880100"/>
                  </a:lnTo>
                  <a:lnTo>
                    <a:pt x="2742006" y="5880100"/>
                  </a:lnTo>
                  <a:lnTo>
                    <a:pt x="2846857" y="5905500"/>
                  </a:lnTo>
                  <a:lnTo>
                    <a:pt x="2899651" y="5905500"/>
                  </a:lnTo>
                  <a:lnTo>
                    <a:pt x="3005988" y="5930900"/>
                  </a:lnTo>
                  <a:lnTo>
                    <a:pt x="3059519" y="5930900"/>
                  </a:lnTo>
                  <a:lnTo>
                    <a:pt x="3113278" y="5943600"/>
                  </a:lnTo>
                  <a:lnTo>
                    <a:pt x="3167253" y="5943600"/>
                  </a:lnTo>
                  <a:lnTo>
                    <a:pt x="3221469" y="5956300"/>
                  </a:lnTo>
                  <a:lnTo>
                    <a:pt x="3330537" y="5956300"/>
                  </a:lnTo>
                  <a:lnTo>
                    <a:pt x="3385401" y="5969000"/>
                  </a:lnTo>
                  <a:lnTo>
                    <a:pt x="3606825" y="5969000"/>
                  </a:lnTo>
                  <a:lnTo>
                    <a:pt x="3662667" y="5981700"/>
                  </a:lnTo>
                  <a:lnTo>
                    <a:pt x="3887101" y="5981700"/>
                  </a:lnTo>
                  <a:lnTo>
                    <a:pt x="3942943" y="5969000"/>
                  </a:lnTo>
                  <a:lnTo>
                    <a:pt x="4164368" y="5969000"/>
                  </a:lnTo>
                  <a:lnTo>
                    <a:pt x="4219219" y="5956300"/>
                  </a:lnTo>
                  <a:lnTo>
                    <a:pt x="4328299" y="5956300"/>
                  </a:lnTo>
                  <a:lnTo>
                    <a:pt x="4382503" y="5943600"/>
                  </a:lnTo>
                  <a:lnTo>
                    <a:pt x="4436491" y="5943600"/>
                  </a:lnTo>
                  <a:lnTo>
                    <a:pt x="4490250" y="5930900"/>
                  </a:lnTo>
                  <a:lnTo>
                    <a:pt x="4543780" y="5930900"/>
                  </a:lnTo>
                  <a:lnTo>
                    <a:pt x="4650117" y="5905500"/>
                  </a:lnTo>
                  <a:lnTo>
                    <a:pt x="4702924" y="5905500"/>
                  </a:lnTo>
                  <a:lnTo>
                    <a:pt x="4807763" y="5880100"/>
                  </a:lnTo>
                  <a:lnTo>
                    <a:pt x="4859794" y="5880100"/>
                  </a:lnTo>
                  <a:lnTo>
                    <a:pt x="5462308" y="5727700"/>
                  </a:lnTo>
                  <a:lnTo>
                    <a:pt x="5510555" y="5702300"/>
                  </a:lnTo>
                  <a:lnTo>
                    <a:pt x="5653341" y="5664200"/>
                  </a:lnTo>
                  <a:lnTo>
                    <a:pt x="5700268" y="5638800"/>
                  </a:lnTo>
                  <a:lnTo>
                    <a:pt x="5793105" y="5613400"/>
                  </a:lnTo>
                  <a:lnTo>
                    <a:pt x="5838990" y="5588000"/>
                  </a:lnTo>
                  <a:lnTo>
                    <a:pt x="5884532" y="5575300"/>
                  </a:lnTo>
                  <a:lnTo>
                    <a:pt x="5929706" y="5549900"/>
                  </a:lnTo>
                  <a:lnTo>
                    <a:pt x="5974524" y="5537200"/>
                  </a:lnTo>
                  <a:lnTo>
                    <a:pt x="6018962" y="5511800"/>
                  </a:lnTo>
                  <a:lnTo>
                    <a:pt x="6063043" y="5499100"/>
                  </a:lnTo>
                  <a:lnTo>
                    <a:pt x="6150051" y="5448300"/>
                  </a:lnTo>
                  <a:lnTo>
                    <a:pt x="6192977" y="5435600"/>
                  </a:lnTo>
                  <a:lnTo>
                    <a:pt x="6319393" y="5359400"/>
                  </a:lnTo>
                  <a:lnTo>
                    <a:pt x="6360731" y="5346700"/>
                  </a:lnTo>
                  <a:lnTo>
                    <a:pt x="6482283" y="5270500"/>
                  </a:lnTo>
                  <a:lnTo>
                    <a:pt x="6561201" y="5219700"/>
                  </a:lnTo>
                  <a:lnTo>
                    <a:pt x="6638404" y="5168900"/>
                  </a:lnTo>
                  <a:lnTo>
                    <a:pt x="6713842" y="5118100"/>
                  </a:lnTo>
                  <a:lnTo>
                    <a:pt x="6787477" y="5067300"/>
                  </a:lnTo>
                  <a:lnTo>
                    <a:pt x="6859283" y="5016500"/>
                  </a:lnTo>
                  <a:lnTo>
                    <a:pt x="6929221" y="4965700"/>
                  </a:lnTo>
                  <a:lnTo>
                    <a:pt x="6963486" y="4940300"/>
                  </a:lnTo>
                  <a:lnTo>
                    <a:pt x="6997255" y="4902200"/>
                  </a:lnTo>
                  <a:lnTo>
                    <a:pt x="7030542" y="4876800"/>
                  </a:lnTo>
                  <a:lnTo>
                    <a:pt x="7063346" y="4851400"/>
                  </a:lnTo>
                  <a:lnTo>
                    <a:pt x="7095642" y="4813300"/>
                  </a:lnTo>
                  <a:lnTo>
                    <a:pt x="7127456" y="4787900"/>
                  </a:lnTo>
                  <a:lnTo>
                    <a:pt x="7158761" y="4762500"/>
                  </a:lnTo>
                  <a:lnTo>
                    <a:pt x="7189546" y="4724400"/>
                  </a:lnTo>
                  <a:lnTo>
                    <a:pt x="7219836" y="4699000"/>
                  </a:lnTo>
                  <a:lnTo>
                    <a:pt x="7249592" y="4673600"/>
                  </a:lnTo>
                  <a:lnTo>
                    <a:pt x="7278840" y="4635500"/>
                  </a:lnTo>
                  <a:lnTo>
                    <a:pt x="7307554" y="4610100"/>
                  </a:lnTo>
                  <a:lnTo>
                    <a:pt x="7335736" y="4572000"/>
                  </a:lnTo>
                  <a:lnTo>
                    <a:pt x="7363384" y="4546600"/>
                  </a:lnTo>
                  <a:lnTo>
                    <a:pt x="7390498" y="4508500"/>
                  </a:lnTo>
                  <a:lnTo>
                    <a:pt x="7417067" y="4483100"/>
                  </a:lnTo>
                  <a:lnTo>
                    <a:pt x="7443089" y="4445000"/>
                  </a:lnTo>
                  <a:lnTo>
                    <a:pt x="7468552" y="4419600"/>
                  </a:lnTo>
                  <a:lnTo>
                    <a:pt x="7493457" y="4381500"/>
                  </a:lnTo>
                  <a:lnTo>
                    <a:pt x="7517803" y="4356100"/>
                  </a:lnTo>
                  <a:lnTo>
                    <a:pt x="7541577" y="4318000"/>
                  </a:lnTo>
                  <a:lnTo>
                    <a:pt x="7553325" y="4305300"/>
                  </a:lnTo>
                  <a:lnTo>
                    <a:pt x="7553325" y="1676400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29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762" y="1387195"/>
              <a:ext cx="7553325" cy="6019800"/>
            </a:xfrm>
            <a:custGeom>
              <a:avLst/>
              <a:gdLst/>
              <a:ahLst/>
              <a:cxnLst/>
              <a:rect l="l" t="t" r="r" b="b"/>
              <a:pathLst>
                <a:path w="7553325" h="6019800">
                  <a:moveTo>
                    <a:pt x="7553312" y="1790700"/>
                  </a:moveTo>
                  <a:lnTo>
                    <a:pt x="7540053" y="1765300"/>
                  </a:lnTo>
                  <a:lnTo>
                    <a:pt x="7517701" y="1727200"/>
                  </a:lnTo>
                  <a:lnTo>
                    <a:pt x="7494791" y="1701800"/>
                  </a:lnTo>
                  <a:lnTo>
                    <a:pt x="7471308" y="1663700"/>
                  </a:lnTo>
                  <a:lnTo>
                    <a:pt x="7447267" y="1625600"/>
                  </a:lnTo>
                  <a:lnTo>
                    <a:pt x="7422667" y="1600200"/>
                  </a:lnTo>
                  <a:lnTo>
                    <a:pt x="7397521" y="1562100"/>
                  </a:lnTo>
                  <a:lnTo>
                    <a:pt x="7371829" y="1524000"/>
                  </a:lnTo>
                  <a:lnTo>
                    <a:pt x="7345591" y="1498600"/>
                  </a:lnTo>
                  <a:lnTo>
                    <a:pt x="7318832" y="1460500"/>
                  </a:lnTo>
                  <a:lnTo>
                    <a:pt x="7291527" y="1435100"/>
                  </a:lnTo>
                  <a:lnTo>
                    <a:pt x="7263689" y="1397000"/>
                  </a:lnTo>
                  <a:lnTo>
                    <a:pt x="7235330" y="1371600"/>
                  </a:lnTo>
                  <a:lnTo>
                    <a:pt x="7206450" y="1333500"/>
                  </a:lnTo>
                  <a:lnTo>
                    <a:pt x="7177062" y="1308100"/>
                  </a:lnTo>
                  <a:lnTo>
                    <a:pt x="7147166" y="1270000"/>
                  </a:lnTo>
                  <a:lnTo>
                    <a:pt x="7116750" y="1244600"/>
                  </a:lnTo>
                  <a:lnTo>
                    <a:pt x="7085838" y="1206500"/>
                  </a:lnTo>
                  <a:lnTo>
                    <a:pt x="7054431" y="1181100"/>
                  </a:lnTo>
                  <a:lnTo>
                    <a:pt x="7022528" y="1155700"/>
                  </a:lnTo>
                  <a:lnTo>
                    <a:pt x="6990143" y="1117600"/>
                  </a:lnTo>
                  <a:lnTo>
                    <a:pt x="6957276" y="1092200"/>
                  </a:lnTo>
                  <a:lnTo>
                    <a:pt x="6923913" y="1066800"/>
                  </a:lnTo>
                  <a:lnTo>
                    <a:pt x="6890093" y="1041400"/>
                  </a:lnTo>
                  <a:lnTo>
                    <a:pt x="6855790" y="1003300"/>
                  </a:lnTo>
                  <a:lnTo>
                    <a:pt x="6821030" y="977900"/>
                  </a:lnTo>
                  <a:lnTo>
                    <a:pt x="6750113" y="927100"/>
                  </a:lnTo>
                  <a:lnTo>
                    <a:pt x="6677406" y="876300"/>
                  </a:lnTo>
                  <a:lnTo>
                    <a:pt x="6640373" y="838200"/>
                  </a:lnTo>
                  <a:lnTo>
                    <a:pt x="6602908" y="812800"/>
                  </a:lnTo>
                  <a:lnTo>
                    <a:pt x="6526670" y="762000"/>
                  </a:lnTo>
                  <a:lnTo>
                    <a:pt x="6448730" y="711200"/>
                  </a:lnTo>
                  <a:lnTo>
                    <a:pt x="6409131" y="698500"/>
                  </a:lnTo>
                  <a:lnTo>
                    <a:pt x="6328702" y="647700"/>
                  </a:lnTo>
                  <a:lnTo>
                    <a:pt x="6205055" y="571500"/>
                  </a:lnTo>
                  <a:lnTo>
                    <a:pt x="6163043" y="558800"/>
                  </a:lnTo>
                  <a:lnTo>
                    <a:pt x="6077877" y="508000"/>
                  </a:lnTo>
                  <a:lnTo>
                    <a:pt x="6034722" y="495300"/>
                  </a:lnTo>
                  <a:lnTo>
                    <a:pt x="5947321" y="444500"/>
                  </a:lnTo>
                  <a:lnTo>
                    <a:pt x="5903061" y="431800"/>
                  </a:lnTo>
                  <a:lnTo>
                    <a:pt x="5858446" y="406400"/>
                  </a:lnTo>
                  <a:lnTo>
                    <a:pt x="5813476" y="393700"/>
                  </a:lnTo>
                  <a:lnTo>
                    <a:pt x="5768162" y="368300"/>
                  </a:lnTo>
                  <a:lnTo>
                    <a:pt x="5676493" y="342900"/>
                  </a:lnTo>
                  <a:lnTo>
                    <a:pt x="5630151" y="317500"/>
                  </a:lnTo>
                  <a:lnTo>
                    <a:pt x="5536476" y="292100"/>
                  </a:lnTo>
                  <a:lnTo>
                    <a:pt x="5489143" y="266700"/>
                  </a:lnTo>
                  <a:lnTo>
                    <a:pt x="5345277" y="228600"/>
                  </a:lnTo>
                  <a:lnTo>
                    <a:pt x="5296700" y="203200"/>
                  </a:lnTo>
                  <a:lnTo>
                    <a:pt x="4948491" y="114300"/>
                  </a:lnTo>
                  <a:lnTo>
                    <a:pt x="4897628" y="114300"/>
                  </a:lnTo>
                  <a:lnTo>
                    <a:pt x="4743475" y="76200"/>
                  </a:lnTo>
                  <a:lnTo>
                    <a:pt x="4691583" y="76200"/>
                  </a:lnTo>
                  <a:lnTo>
                    <a:pt x="4587049" y="50800"/>
                  </a:lnTo>
                  <a:lnTo>
                    <a:pt x="4534433" y="50800"/>
                  </a:lnTo>
                  <a:lnTo>
                    <a:pt x="4481576" y="38100"/>
                  </a:lnTo>
                  <a:lnTo>
                    <a:pt x="4428477" y="38100"/>
                  </a:lnTo>
                  <a:lnTo>
                    <a:pt x="4375162" y="25400"/>
                  </a:lnTo>
                  <a:lnTo>
                    <a:pt x="4321632" y="25400"/>
                  </a:lnTo>
                  <a:lnTo>
                    <a:pt x="4267886" y="12700"/>
                  </a:lnTo>
                  <a:lnTo>
                    <a:pt x="4159745" y="12700"/>
                  </a:lnTo>
                  <a:lnTo>
                    <a:pt x="4105376" y="0"/>
                  </a:lnTo>
                  <a:lnTo>
                    <a:pt x="3444849" y="0"/>
                  </a:lnTo>
                  <a:lnTo>
                    <a:pt x="3390481" y="12700"/>
                  </a:lnTo>
                  <a:lnTo>
                    <a:pt x="3282340" y="12700"/>
                  </a:lnTo>
                  <a:lnTo>
                    <a:pt x="3228594" y="25400"/>
                  </a:lnTo>
                  <a:lnTo>
                    <a:pt x="3175050" y="25400"/>
                  </a:lnTo>
                  <a:lnTo>
                    <a:pt x="3121736" y="38100"/>
                  </a:lnTo>
                  <a:lnTo>
                    <a:pt x="3068650" y="38100"/>
                  </a:lnTo>
                  <a:lnTo>
                    <a:pt x="3015792" y="50800"/>
                  </a:lnTo>
                  <a:lnTo>
                    <a:pt x="2963164" y="50800"/>
                  </a:lnTo>
                  <a:lnTo>
                    <a:pt x="2858630" y="76200"/>
                  </a:lnTo>
                  <a:lnTo>
                    <a:pt x="2806738" y="76200"/>
                  </a:lnTo>
                  <a:lnTo>
                    <a:pt x="2652585" y="114300"/>
                  </a:lnTo>
                  <a:lnTo>
                    <a:pt x="2601722" y="114300"/>
                  </a:lnTo>
                  <a:lnTo>
                    <a:pt x="2253513" y="203200"/>
                  </a:lnTo>
                  <a:lnTo>
                    <a:pt x="2204936" y="228600"/>
                  </a:lnTo>
                  <a:lnTo>
                    <a:pt x="2061057" y="266700"/>
                  </a:lnTo>
                  <a:lnTo>
                    <a:pt x="2013737" y="292100"/>
                  </a:lnTo>
                  <a:lnTo>
                    <a:pt x="1920049" y="317500"/>
                  </a:lnTo>
                  <a:lnTo>
                    <a:pt x="1873707" y="342900"/>
                  </a:lnTo>
                  <a:lnTo>
                    <a:pt x="1782038" y="368300"/>
                  </a:lnTo>
                  <a:lnTo>
                    <a:pt x="1736725" y="393700"/>
                  </a:lnTo>
                  <a:lnTo>
                    <a:pt x="1691754" y="406400"/>
                  </a:lnTo>
                  <a:lnTo>
                    <a:pt x="1647139" y="431800"/>
                  </a:lnTo>
                  <a:lnTo>
                    <a:pt x="1602879" y="444500"/>
                  </a:lnTo>
                  <a:lnTo>
                    <a:pt x="1515465" y="495300"/>
                  </a:lnTo>
                  <a:lnTo>
                    <a:pt x="1472311" y="508000"/>
                  </a:lnTo>
                  <a:lnTo>
                    <a:pt x="1387144" y="558800"/>
                  </a:lnTo>
                  <a:lnTo>
                    <a:pt x="1345145" y="571500"/>
                  </a:lnTo>
                  <a:lnTo>
                    <a:pt x="1221473" y="647700"/>
                  </a:lnTo>
                  <a:lnTo>
                    <a:pt x="1141044" y="698500"/>
                  </a:lnTo>
                  <a:lnTo>
                    <a:pt x="1101445" y="711200"/>
                  </a:lnTo>
                  <a:lnTo>
                    <a:pt x="1023505" y="762000"/>
                  </a:lnTo>
                  <a:lnTo>
                    <a:pt x="947267" y="812800"/>
                  </a:lnTo>
                  <a:lnTo>
                    <a:pt x="909802" y="838200"/>
                  </a:lnTo>
                  <a:lnTo>
                    <a:pt x="872769" y="876300"/>
                  </a:lnTo>
                  <a:lnTo>
                    <a:pt x="800049" y="927100"/>
                  </a:lnTo>
                  <a:lnTo>
                    <a:pt x="729145" y="977900"/>
                  </a:lnTo>
                  <a:lnTo>
                    <a:pt x="694372" y="1003300"/>
                  </a:lnTo>
                  <a:lnTo>
                    <a:pt x="660082" y="1041400"/>
                  </a:lnTo>
                  <a:lnTo>
                    <a:pt x="626249" y="1066800"/>
                  </a:lnTo>
                  <a:lnTo>
                    <a:pt x="592899" y="1092200"/>
                  </a:lnTo>
                  <a:lnTo>
                    <a:pt x="560019" y="1117600"/>
                  </a:lnTo>
                  <a:lnTo>
                    <a:pt x="527634" y="1155700"/>
                  </a:lnTo>
                  <a:lnTo>
                    <a:pt x="495731" y="1181100"/>
                  </a:lnTo>
                  <a:lnTo>
                    <a:pt x="464324" y="1206500"/>
                  </a:lnTo>
                  <a:lnTo>
                    <a:pt x="433412" y="1244600"/>
                  </a:lnTo>
                  <a:lnTo>
                    <a:pt x="402996" y="1270000"/>
                  </a:lnTo>
                  <a:lnTo>
                    <a:pt x="373100" y="1308100"/>
                  </a:lnTo>
                  <a:lnTo>
                    <a:pt x="343700" y="1333500"/>
                  </a:lnTo>
                  <a:lnTo>
                    <a:pt x="314820" y="1371600"/>
                  </a:lnTo>
                  <a:lnTo>
                    <a:pt x="286461" y="1397000"/>
                  </a:lnTo>
                  <a:lnTo>
                    <a:pt x="258635" y="1435100"/>
                  </a:lnTo>
                  <a:lnTo>
                    <a:pt x="231330" y="1460500"/>
                  </a:lnTo>
                  <a:lnTo>
                    <a:pt x="204558" y="1498600"/>
                  </a:lnTo>
                  <a:lnTo>
                    <a:pt x="178320" y="1524000"/>
                  </a:lnTo>
                  <a:lnTo>
                    <a:pt x="152628" y="1562100"/>
                  </a:lnTo>
                  <a:lnTo>
                    <a:pt x="127482" y="1600200"/>
                  </a:lnTo>
                  <a:lnTo>
                    <a:pt x="102882" y="1625600"/>
                  </a:lnTo>
                  <a:lnTo>
                    <a:pt x="78841" y="1663700"/>
                  </a:lnTo>
                  <a:lnTo>
                    <a:pt x="55359" y="1701800"/>
                  </a:lnTo>
                  <a:lnTo>
                    <a:pt x="32448" y="1727200"/>
                  </a:lnTo>
                  <a:lnTo>
                    <a:pt x="10096" y="1765300"/>
                  </a:lnTo>
                  <a:lnTo>
                    <a:pt x="0" y="1778000"/>
                  </a:lnTo>
                  <a:lnTo>
                    <a:pt x="0" y="4343400"/>
                  </a:lnTo>
                  <a:lnTo>
                    <a:pt x="10096" y="4356100"/>
                  </a:lnTo>
                  <a:lnTo>
                    <a:pt x="32448" y="4394200"/>
                  </a:lnTo>
                  <a:lnTo>
                    <a:pt x="55359" y="4432300"/>
                  </a:lnTo>
                  <a:lnTo>
                    <a:pt x="78841" y="4457700"/>
                  </a:lnTo>
                  <a:lnTo>
                    <a:pt x="102882" y="4495800"/>
                  </a:lnTo>
                  <a:lnTo>
                    <a:pt x="127482" y="4533900"/>
                  </a:lnTo>
                  <a:lnTo>
                    <a:pt x="152628" y="4559300"/>
                  </a:lnTo>
                  <a:lnTo>
                    <a:pt x="178320" y="4597400"/>
                  </a:lnTo>
                  <a:lnTo>
                    <a:pt x="204558" y="4622800"/>
                  </a:lnTo>
                  <a:lnTo>
                    <a:pt x="231330" y="4660900"/>
                  </a:lnTo>
                  <a:lnTo>
                    <a:pt x="258635" y="4699000"/>
                  </a:lnTo>
                  <a:lnTo>
                    <a:pt x="286461" y="4724400"/>
                  </a:lnTo>
                  <a:lnTo>
                    <a:pt x="314820" y="4762500"/>
                  </a:lnTo>
                  <a:lnTo>
                    <a:pt x="343700" y="4787900"/>
                  </a:lnTo>
                  <a:lnTo>
                    <a:pt x="373100" y="4826000"/>
                  </a:lnTo>
                  <a:lnTo>
                    <a:pt x="402996" y="4851400"/>
                  </a:lnTo>
                  <a:lnTo>
                    <a:pt x="433412" y="4876800"/>
                  </a:lnTo>
                  <a:lnTo>
                    <a:pt x="464324" y="4914900"/>
                  </a:lnTo>
                  <a:lnTo>
                    <a:pt x="495731" y="4940300"/>
                  </a:lnTo>
                  <a:lnTo>
                    <a:pt x="527634" y="4978400"/>
                  </a:lnTo>
                  <a:lnTo>
                    <a:pt x="560019" y="5003800"/>
                  </a:lnTo>
                  <a:lnTo>
                    <a:pt x="592899" y="5029200"/>
                  </a:lnTo>
                  <a:lnTo>
                    <a:pt x="626249" y="5054600"/>
                  </a:lnTo>
                  <a:lnTo>
                    <a:pt x="660082" y="5092700"/>
                  </a:lnTo>
                  <a:lnTo>
                    <a:pt x="729145" y="5143500"/>
                  </a:lnTo>
                  <a:lnTo>
                    <a:pt x="800049" y="5194300"/>
                  </a:lnTo>
                  <a:lnTo>
                    <a:pt x="836193" y="5232400"/>
                  </a:lnTo>
                  <a:lnTo>
                    <a:pt x="909802" y="5283200"/>
                  </a:lnTo>
                  <a:lnTo>
                    <a:pt x="985177" y="5334000"/>
                  </a:lnTo>
                  <a:lnTo>
                    <a:pt x="1062266" y="5384800"/>
                  </a:lnTo>
                  <a:lnTo>
                    <a:pt x="1141044" y="5435600"/>
                  </a:lnTo>
                  <a:lnTo>
                    <a:pt x="1181061" y="5461000"/>
                  </a:lnTo>
                  <a:lnTo>
                    <a:pt x="1221473" y="5473700"/>
                  </a:lnTo>
                  <a:lnTo>
                    <a:pt x="1345145" y="5549900"/>
                  </a:lnTo>
                  <a:lnTo>
                    <a:pt x="1387144" y="5575300"/>
                  </a:lnTo>
                  <a:lnTo>
                    <a:pt x="1429537" y="5588000"/>
                  </a:lnTo>
                  <a:lnTo>
                    <a:pt x="1515465" y="5638800"/>
                  </a:lnTo>
                  <a:lnTo>
                    <a:pt x="1558988" y="5651500"/>
                  </a:lnTo>
                  <a:lnTo>
                    <a:pt x="1602879" y="5676900"/>
                  </a:lnTo>
                  <a:lnTo>
                    <a:pt x="1647139" y="5689600"/>
                  </a:lnTo>
                  <a:lnTo>
                    <a:pt x="1691754" y="5715000"/>
                  </a:lnTo>
                  <a:lnTo>
                    <a:pt x="1736725" y="5727700"/>
                  </a:lnTo>
                  <a:lnTo>
                    <a:pt x="1782038" y="5753100"/>
                  </a:lnTo>
                  <a:lnTo>
                    <a:pt x="1827707" y="5765800"/>
                  </a:lnTo>
                  <a:lnTo>
                    <a:pt x="1873707" y="5791200"/>
                  </a:lnTo>
                  <a:lnTo>
                    <a:pt x="1966722" y="5816600"/>
                  </a:lnTo>
                  <a:lnTo>
                    <a:pt x="2013737" y="5842000"/>
                  </a:lnTo>
                  <a:lnTo>
                    <a:pt x="2156663" y="5880100"/>
                  </a:lnTo>
                  <a:lnTo>
                    <a:pt x="2204936" y="5905500"/>
                  </a:lnTo>
                  <a:lnTo>
                    <a:pt x="2652585" y="6019800"/>
                  </a:lnTo>
                  <a:lnTo>
                    <a:pt x="4897628" y="6019800"/>
                  </a:lnTo>
                  <a:lnTo>
                    <a:pt x="5345277" y="5905500"/>
                  </a:lnTo>
                  <a:lnTo>
                    <a:pt x="5393537" y="5880100"/>
                  </a:lnTo>
                  <a:lnTo>
                    <a:pt x="5536476" y="5842000"/>
                  </a:lnTo>
                  <a:lnTo>
                    <a:pt x="5583479" y="5816600"/>
                  </a:lnTo>
                  <a:lnTo>
                    <a:pt x="5676493" y="5791200"/>
                  </a:lnTo>
                  <a:lnTo>
                    <a:pt x="5722493" y="5765800"/>
                  </a:lnTo>
                  <a:lnTo>
                    <a:pt x="5768162" y="5753100"/>
                  </a:lnTo>
                  <a:lnTo>
                    <a:pt x="5813476" y="5727700"/>
                  </a:lnTo>
                  <a:lnTo>
                    <a:pt x="5858446" y="5715000"/>
                  </a:lnTo>
                  <a:lnTo>
                    <a:pt x="5903061" y="5689600"/>
                  </a:lnTo>
                  <a:lnTo>
                    <a:pt x="5947321" y="5676900"/>
                  </a:lnTo>
                  <a:lnTo>
                    <a:pt x="5991212" y="5651500"/>
                  </a:lnTo>
                  <a:lnTo>
                    <a:pt x="6034722" y="5638800"/>
                  </a:lnTo>
                  <a:lnTo>
                    <a:pt x="6120650" y="5588000"/>
                  </a:lnTo>
                  <a:lnTo>
                    <a:pt x="6163043" y="5575300"/>
                  </a:lnTo>
                  <a:lnTo>
                    <a:pt x="6205055" y="5549900"/>
                  </a:lnTo>
                  <a:lnTo>
                    <a:pt x="6328702" y="5473700"/>
                  </a:lnTo>
                  <a:lnTo>
                    <a:pt x="6369126" y="5461000"/>
                  </a:lnTo>
                  <a:lnTo>
                    <a:pt x="6409131" y="5435600"/>
                  </a:lnTo>
                  <a:lnTo>
                    <a:pt x="6487909" y="5384800"/>
                  </a:lnTo>
                  <a:lnTo>
                    <a:pt x="6564998" y="5334000"/>
                  </a:lnTo>
                  <a:lnTo>
                    <a:pt x="6640373" y="5283200"/>
                  </a:lnTo>
                  <a:lnTo>
                    <a:pt x="6713982" y="5232400"/>
                  </a:lnTo>
                  <a:lnTo>
                    <a:pt x="6750113" y="5194300"/>
                  </a:lnTo>
                  <a:lnTo>
                    <a:pt x="6821030" y="5143500"/>
                  </a:lnTo>
                  <a:lnTo>
                    <a:pt x="6890093" y="5092700"/>
                  </a:lnTo>
                  <a:lnTo>
                    <a:pt x="6923913" y="5054600"/>
                  </a:lnTo>
                  <a:lnTo>
                    <a:pt x="6957276" y="5029200"/>
                  </a:lnTo>
                  <a:lnTo>
                    <a:pt x="6990143" y="5003800"/>
                  </a:lnTo>
                  <a:lnTo>
                    <a:pt x="7022528" y="4978400"/>
                  </a:lnTo>
                  <a:lnTo>
                    <a:pt x="7054431" y="4940300"/>
                  </a:lnTo>
                  <a:lnTo>
                    <a:pt x="7085838" y="4914900"/>
                  </a:lnTo>
                  <a:lnTo>
                    <a:pt x="7116750" y="4876800"/>
                  </a:lnTo>
                  <a:lnTo>
                    <a:pt x="7147166" y="4851400"/>
                  </a:lnTo>
                  <a:lnTo>
                    <a:pt x="7177062" y="4826000"/>
                  </a:lnTo>
                  <a:lnTo>
                    <a:pt x="7206450" y="4787900"/>
                  </a:lnTo>
                  <a:lnTo>
                    <a:pt x="7235330" y="4762500"/>
                  </a:lnTo>
                  <a:lnTo>
                    <a:pt x="7263689" y="4724400"/>
                  </a:lnTo>
                  <a:lnTo>
                    <a:pt x="7291527" y="4699000"/>
                  </a:lnTo>
                  <a:lnTo>
                    <a:pt x="7318832" y="4660900"/>
                  </a:lnTo>
                  <a:lnTo>
                    <a:pt x="7345591" y="4622800"/>
                  </a:lnTo>
                  <a:lnTo>
                    <a:pt x="7371829" y="4597400"/>
                  </a:lnTo>
                  <a:lnTo>
                    <a:pt x="7397521" y="4559300"/>
                  </a:lnTo>
                  <a:lnTo>
                    <a:pt x="7422667" y="4533900"/>
                  </a:lnTo>
                  <a:lnTo>
                    <a:pt x="7447267" y="4495800"/>
                  </a:lnTo>
                  <a:lnTo>
                    <a:pt x="7471308" y="4457700"/>
                  </a:lnTo>
                  <a:lnTo>
                    <a:pt x="7494791" y="4432300"/>
                  </a:lnTo>
                  <a:lnTo>
                    <a:pt x="7517701" y="4394200"/>
                  </a:lnTo>
                  <a:lnTo>
                    <a:pt x="7540053" y="4356100"/>
                  </a:lnTo>
                  <a:lnTo>
                    <a:pt x="7553312" y="4343400"/>
                  </a:lnTo>
                  <a:lnTo>
                    <a:pt x="7553312" y="17907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3444187"/>
              <a:ext cx="7553325" cy="9525"/>
            </a:xfrm>
            <a:custGeom>
              <a:avLst/>
              <a:gdLst/>
              <a:ahLst/>
              <a:cxnLst/>
              <a:rect l="l" t="t" r="r" b="b"/>
              <a:pathLst>
                <a:path w="7553325" h="9525">
                  <a:moveTo>
                    <a:pt x="7553325" y="0"/>
                  </a:moveTo>
                  <a:lnTo>
                    <a:pt x="0" y="0"/>
                  </a:lnTo>
                  <a:lnTo>
                    <a:pt x="0" y="9520"/>
                  </a:lnTo>
                  <a:lnTo>
                    <a:pt x="7553325" y="9520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000000">
                <a:alpha val="168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2394" y="3894220"/>
              <a:ext cx="495934" cy="495934"/>
            </a:xfrm>
            <a:custGeom>
              <a:avLst/>
              <a:gdLst/>
              <a:ahLst/>
              <a:cxnLst/>
              <a:rect l="l" t="t" r="r" b="b"/>
              <a:pathLst>
                <a:path w="495934" h="495935">
                  <a:moveTo>
                    <a:pt x="247735" y="0"/>
                  </a:moveTo>
                  <a:lnTo>
                    <a:pt x="197756" y="5213"/>
                  </a:lnTo>
                  <a:lnTo>
                    <a:pt x="151230" y="19771"/>
                  </a:lnTo>
                  <a:lnTo>
                    <a:pt x="109145" y="42680"/>
                  </a:lnTo>
                  <a:lnTo>
                    <a:pt x="72492" y="72947"/>
                  </a:lnTo>
                  <a:lnTo>
                    <a:pt x="42261" y="109580"/>
                  </a:lnTo>
                  <a:lnTo>
                    <a:pt x="19442" y="151589"/>
                  </a:lnTo>
                  <a:lnTo>
                    <a:pt x="5025" y="197980"/>
                  </a:lnTo>
                  <a:lnTo>
                    <a:pt x="0" y="247760"/>
                  </a:lnTo>
                  <a:lnTo>
                    <a:pt x="5025" y="297539"/>
                  </a:lnTo>
                  <a:lnTo>
                    <a:pt x="19442" y="343919"/>
                  </a:lnTo>
                  <a:lnTo>
                    <a:pt x="42261" y="385916"/>
                  </a:lnTo>
                  <a:lnTo>
                    <a:pt x="72492" y="422540"/>
                  </a:lnTo>
                  <a:lnTo>
                    <a:pt x="109145" y="452801"/>
                  </a:lnTo>
                  <a:lnTo>
                    <a:pt x="151230" y="475711"/>
                  </a:lnTo>
                  <a:lnTo>
                    <a:pt x="197756" y="490282"/>
                  </a:lnTo>
                  <a:lnTo>
                    <a:pt x="247735" y="495523"/>
                  </a:lnTo>
                  <a:lnTo>
                    <a:pt x="297714" y="490282"/>
                  </a:lnTo>
                  <a:lnTo>
                    <a:pt x="344241" y="475711"/>
                  </a:lnTo>
                  <a:lnTo>
                    <a:pt x="386325" y="452801"/>
                  </a:lnTo>
                  <a:lnTo>
                    <a:pt x="422978" y="422540"/>
                  </a:lnTo>
                  <a:lnTo>
                    <a:pt x="453209" y="385916"/>
                  </a:lnTo>
                  <a:lnTo>
                    <a:pt x="476028" y="343919"/>
                  </a:lnTo>
                  <a:lnTo>
                    <a:pt x="490446" y="297539"/>
                  </a:lnTo>
                  <a:lnTo>
                    <a:pt x="495472" y="247760"/>
                  </a:lnTo>
                  <a:lnTo>
                    <a:pt x="490446" y="197980"/>
                  </a:lnTo>
                  <a:lnTo>
                    <a:pt x="476028" y="151589"/>
                  </a:lnTo>
                  <a:lnTo>
                    <a:pt x="453209" y="109580"/>
                  </a:lnTo>
                  <a:lnTo>
                    <a:pt x="422978" y="72947"/>
                  </a:lnTo>
                  <a:lnTo>
                    <a:pt x="386325" y="42680"/>
                  </a:lnTo>
                  <a:lnTo>
                    <a:pt x="344241" y="19771"/>
                  </a:lnTo>
                  <a:lnTo>
                    <a:pt x="297714" y="5213"/>
                  </a:lnTo>
                  <a:lnTo>
                    <a:pt x="247735" y="0"/>
                  </a:lnTo>
                  <a:close/>
                </a:path>
              </a:pathLst>
            </a:custGeom>
            <a:solidFill>
              <a:srgbClr val="E36B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424696" y="3814064"/>
            <a:ext cx="21050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376092"/>
                </a:solidFill>
                <a:latin typeface="Arial MT"/>
                <a:cs typeface="Arial MT"/>
              </a:rPr>
              <a:t>FORMATIONS</a:t>
            </a:r>
            <a:r>
              <a:rPr sz="1500" spc="4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376092"/>
                </a:solidFill>
                <a:latin typeface="Arial MT"/>
                <a:cs typeface="Arial MT"/>
              </a:rPr>
              <a:t>AUTRES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53197" y="5502655"/>
            <a:ext cx="23533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FINANCE</a:t>
            </a:r>
            <a:r>
              <a:rPr sz="15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POUR</a:t>
            </a:r>
            <a:r>
              <a:rPr sz="1500" spc="-2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LES</a:t>
            </a:r>
            <a:r>
              <a:rPr sz="15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spc="-25" dirty="0">
                <a:solidFill>
                  <a:srgbClr val="376092"/>
                </a:solidFill>
                <a:latin typeface="Arial MT"/>
                <a:cs typeface="Arial MT"/>
              </a:rPr>
              <a:t>NON </a:t>
            </a:r>
            <a:r>
              <a:rPr sz="1500" spc="-10" dirty="0">
                <a:solidFill>
                  <a:srgbClr val="376092"/>
                </a:solidFill>
                <a:latin typeface="Arial MT"/>
                <a:cs typeface="Arial MT"/>
              </a:rPr>
              <a:t>FINANCIERS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53197" y="6188455"/>
            <a:ext cx="22955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FINANCE</a:t>
            </a:r>
            <a:r>
              <a:rPr sz="1500" spc="-4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376092"/>
                </a:solidFill>
                <a:latin typeface="Arial MT"/>
                <a:cs typeface="Arial MT"/>
              </a:rPr>
              <a:t>COMPTABILITE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53197" y="5024120"/>
            <a:ext cx="19627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0" dirty="0">
                <a:solidFill>
                  <a:srgbClr val="376092"/>
                </a:solidFill>
                <a:latin typeface="Arial MT"/>
                <a:cs typeface="Arial MT"/>
              </a:rPr>
              <a:t>SYSCOHADA</a:t>
            </a:r>
            <a:r>
              <a:rPr sz="1500" spc="-10" dirty="0">
                <a:solidFill>
                  <a:srgbClr val="376092"/>
                </a:solidFill>
                <a:latin typeface="Arial MT"/>
                <a:cs typeface="Arial MT"/>
              </a:rPr>
              <a:t> REVISE</a:t>
            </a:r>
            <a:endParaRPr sz="1500" dirty="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63079" y="10163047"/>
            <a:ext cx="48012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SPECIALITES</a:t>
            </a:r>
            <a:r>
              <a:rPr sz="1500" spc="-7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376092"/>
                </a:solidFill>
                <a:latin typeface="Arial MT"/>
                <a:cs typeface="Arial MT"/>
              </a:rPr>
              <a:t>PLURIVALENTES</a:t>
            </a:r>
            <a:r>
              <a:rPr sz="1500" spc="-7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DE</a:t>
            </a:r>
            <a:r>
              <a:rPr sz="1500" spc="-7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376092"/>
                </a:solidFill>
                <a:latin typeface="Arial MT"/>
                <a:cs typeface="Arial MT"/>
              </a:rPr>
              <a:t>L’INFORMATIQUE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33336" y="8005986"/>
            <a:ext cx="27762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376092"/>
                </a:solidFill>
                <a:latin typeface="Arial MT"/>
                <a:cs typeface="Arial MT"/>
              </a:rPr>
              <a:t>INTELLIGENCE</a:t>
            </a:r>
            <a:r>
              <a:rPr sz="1500" spc="-6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376092"/>
                </a:solidFill>
                <a:latin typeface="Arial MT"/>
                <a:cs typeface="Arial MT"/>
              </a:rPr>
              <a:t>ECONOMIQUE</a:t>
            </a:r>
            <a:endParaRPr sz="1500" dirty="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53197" y="4524755"/>
            <a:ext cx="14097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376092"/>
                </a:solidFill>
                <a:latin typeface="Arial MT"/>
                <a:cs typeface="Arial MT"/>
              </a:rPr>
              <a:t>DUE</a:t>
            </a:r>
            <a:r>
              <a:rPr sz="1400" spc="-30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376092"/>
                </a:solidFill>
                <a:latin typeface="Arial MT"/>
                <a:cs typeface="Arial MT"/>
              </a:rPr>
              <a:t>DILIGENCE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63079" y="9670584"/>
            <a:ext cx="26885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376092"/>
                </a:solidFill>
                <a:latin typeface="Arial MT"/>
                <a:cs typeface="Arial MT"/>
              </a:rPr>
              <a:t>CARTOGRAPHIE</a:t>
            </a:r>
            <a:r>
              <a:rPr sz="1500" spc="-15" dirty="0">
                <a:solidFill>
                  <a:srgbClr val="376092"/>
                </a:solidFill>
                <a:latin typeface="Arial MT"/>
                <a:cs typeface="Arial MT"/>
              </a:rPr>
              <a:t> </a:t>
            </a:r>
            <a:r>
              <a:rPr sz="1500" spc="-10" dirty="0">
                <a:solidFill>
                  <a:srgbClr val="376092"/>
                </a:solidFill>
                <a:latin typeface="Arial MT"/>
                <a:cs typeface="Arial MT"/>
              </a:rPr>
              <a:t>D’ACTEURS</a:t>
            </a:r>
            <a:endParaRPr sz="1500" dirty="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75653" y="8523248"/>
            <a:ext cx="458597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376092"/>
                </a:solidFill>
                <a:latin typeface="Arial MT"/>
                <a:cs typeface="Arial MT"/>
              </a:rPr>
              <a:t>A</a:t>
            </a:r>
            <a:r>
              <a:rPr lang="fr-FR" sz="1500" spc="-10" dirty="0">
                <a:solidFill>
                  <a:srgbClr val="376092"/>
                </a:solidFill>
                <a:latin typeface="Arial MT"/>
                <a:cs typeface="Arial MT"/>
              </a:rPr>
              <a:t>CHATS ET TECHNIQUES DE NEGOCIATION </a:t>
            </a:r>
            <a:endParaRPr sz="1500" dirty="0">
              <a:latin typeface="Arial MT"/>
              <a:cs typeface="Arial M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930727" y="4417070"/>
            <a:ext cx="6623050" cy="6279515"/>
            <a:chOff x="930727" y="4417070"/>
            <a:chExt cx="6623050" cy="6279515"/>
          </a:xfrm>
        </p:grpSpPr>
        <p:sp>
          <p:nvSpPr>
            <p:cNvPr id="20" name="object 20"/>
            <p:cNvSpPr/>
            <p:nvPr/>
          </p:nvSpPr>
          <p:spPr>
            <a:xfrm>
              <a:off x="4635055" y="5792622"/>
              <a:ext cx="2918460" cy="4904105"/>
            </a:xfrm>
            <a:custGeom>
              <a:avLst/>
              <a:gdLst/>
              <a:ahLst/>
              <a:cxnLst/>
              <a:rect l="l" t="t" r="r" b="b"/>
              <a:pathLst>
                <a:path w="2918459" h="4904105">
                  <a:moveTo>
                    <a:pt x="1285621" y="4903952"/>
                  </a:moveTo>
                  <a:lnTo>
                    <a:pt x="1251115" y="4876597"/>
                  </a:lnTo>
                  <a:lnTo>
                    <a:pt x="1217155" y="4846358"/>
                  </a:lnTo>
                  <a:lnTo>
                    <a:pt x="1184960" y="4814201"/>
                  </a:lnTo>
                  <a:lnTo>
                    <a:pt x="1154607" y="4780216"/>
                  </a:lnTo>
                  <a:lnTo>
                    <a:pt x="1126197" y="4744466"/>
                  </a:lnTo>
                  <a:lnTo>
                    <a:pt x="1099807" y="4707026"/>
                  </a:lnTo>
                  <a:lnTo>
                    <a:pt x="1075537" y="4667974"/>
                  </a:lnTo>
                  <a:lnTo>
                    <a:pt x="1053465" y="4627384"/>
                  </a:lnTo>
                  <a:lnTo>
                    <a:pt x="1033703" y="4585335"/>
                  </a:lnTo>
                  <a:lnTo>
                    <a:pt x="1016317" y="4541901"/>
                  </a:lnTo>
                  <a:lnTo>
                    <a:pt x="1001395" y="4497159"/>
                  </a:lnTo>
                  <a:lnTo>
                    <a:pt x="989050" y="4451172"/>
                  </a:lnTo>
                  <a:lnTo>
                    <a:pt x="979347" y="4404030"/>
                  </a:lnTo>
                  <a:lnTo>
                    <a:pt x="912647" y="4021874"/>
                  </a:lnTo>
                  <a:lnTo>
                    <a:pt x="892454" y="4010876"/>
                  </a:lnTo>
                  <a:lnTo>
                    <a:pt x="0" y="4903952"/>
                  </a:lnTo>
                  <a:lnTo>
                    <a:pt x="1285621" y="4903952"/>
                  </a:lnTo>
                  <a:close/>
                </a:path>
                <a:path w="2918459" h="4904105">
                  <a:moveTo>
                    <a:pt x="2918269" y="0"/>
                  </a:moveTo>
                  <a:lnTo>
                    <a:pt x="2447455" y="455244"/>
                  </a:lnTo>
                  <a:lnTo>
                    <a:pt x="1798154" y="363385"/>
                  </a:lnTo>
                  <a:lnTo>
                    <a:pt x="1749183" y="361289"/>
                  </a:lnTo>
                  <a:lnTo>
                    <a:pt x="1702130" y="368604"/>
                  </a:lnTo>
                  <a:lnTo>
                    <a:pt x="1658061" y="384530"/>
                  </a:lnTo>
                  <a:lnTo>
                    <a:pt x="1618043" y="408305"/>
                  </a:lnTo>
                  <a:lnTo>
                    <a:pt x="1583143" y="439115"/>
                  </a:lnTo>
                  <a:lnTo>
                    <a:pt x="1554403" y="476211"/>
                  </a:lnTo>
                  <a:lnTo>
                    <a:pt x="1532915" y="518795"/>
                  </a:lnTo>
                  <a:lnTo>
                    <a:pt x="1519707" y="566089"/>
                  </a:lnTo>
                  <a:lnTo>
                    <a:pt x="1405890" y="1212786"/>
                  </a:lnTo>
                  <a:lnTo>
                    <a:pt x="826973" y="1520215"/>
                  </a:lnTo>
                  <a:lnTo>
                    <a:pt x="786079" y="1547368"/>
                  </a:lnTo>
                  <a:lnTo>
                    <a:pt x="752259" y="1580972"/>
                  </a:lnTo>
                  <a:lnTo>
                    <a:pt x="725919" y="1619783"/>
                  </a:lnTo>
                  <a:lnTo>
                    <a:pt x="707466" y="1662518"/>
                  </a:lnTo>
                  <a:lnTo>
                    <a:pt x="697280" y="1707946"/>
                  </a:lnTo>
                  <a:lnTo>
                    <a:pt x="695794" y="1754809"/>
                  </a:lnTo>
                  <a:lnTo>
                    <a:pt x="703402" y="1801863"/>
                  </a:lnTo>
                  <a:lnTo>
                    <a:pt x="720483" y="1847850"/>
                  </a:lnTo>
                  <a:lnTo>
                    <a:pt x="1008722" y="2437600"/>
                  </a:lnTo>
                  <a:lnTo>
                    <a:pt x="720483" y="3027349"/>
                  </a:lnTo>
                  <a:lnTo>
                    <a:pt x="703402" y="3073336"/>
                  </a:lnTo>
                  <a:lnTo>
                    <a:pt x="695794" y="3120390"/>
                  </a:lnTo>
                  <a:lnTo>
                    <a:pt x="697280" y="3167253"/>
                  </a:lnTo>
                  <a:lnTo>
                    <a:pt x="707466" y="3212681"/>
                  </a:lnTo>
                  <a:lnTo>
                    <a:pt x="725919" y="3255429"/>
                  </a:lnTo>
                  <a:lnTo>
                    <a:pt x="752259" y="3294227"/>
                  </a:lnTo>
                  <a:lnTo>
                    <a:pt x="786079" y="3327831"/>
                  </a:lnTo>
                  <a:lnTo>
                    <a:pt x="826973" y="3354984"/>
                  </a:lnTo>
                  <a:lnTo>
                    <a:pt x="1406499" y="3662426"/>
                  </a:lnTo>
                  <a:lnTo>
                    <a:pt x="1519707" y="4309122"/>
                  </a:lnTo>
                  <a:lnTo>
                    <a:pt x="1532915" y="4356405"/>
                  </a:lnTo>
                  <a:lnTo>
                    <a:pt x="1554403" y="4398988"/>
                  </a:lnTo>
                  <a:lnTo>
                    <a:pt x="1583143" y="4436084"/>
                  </a:lnTo>
                  <a:lnTo>
                    <a:pt x="1618043" y="4466895"/>
                  </a:lnTo>
                  <a:lnTo>
                    <a:pt x="1658061" y="4490656"/>
                  </a:lnTo>
                  <a:lnTo>
                    <a:pt x="1702130" y="4506582"/>
                  </a:lnTo>
                  <a:lnTo>
                    <a:pt x="1749183" y="4513897"/>
                  </a:lnTo>
                  <a:lnTo>
                    <a:pt x="1798154" y="4511802"/>
                  </a:lnTo>
                  <a:lnTo>
                    <a:pt x="2448064" y="4419955"/>
                  </a:lnTo>
                  <a:lnTo>
                    <a:pt x="2918269" y="4875187"/>
                  </a:lnTo>
                  <a:lnTo>
                    <a:pt x="2918269" y="4419955"/>
                  </a:lnTo>
                  <a:lnTo>
                    <a:pt x="2918269" y="455244"/>
                  </a:lnTo>
                  <a:lnTo>
                    <a:pt x="2918269" y="0"/>
                  </a:lnTo>
                  <a:close/>
                </a:path>
              </a:pathLst>
            </a:custGeom>
            <a:solidFill>
              <a:srgbClr val="00367B">
                <a:alpha val="1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30727" y="4417070"/>
              <a:ext cx="400685" cy="400685"/>
            </a:xfrm>
            <a:custGeom>
              <a:avLst/>
              <a:gdLst/>
              <a:ahLst/>
              <a:cxnLst/>
              <a:rect l="l" t="t" r="r" b="b"/>
              <a:pathLst>
                <a:path w="400684" h="400685">
                  <a:moveTo>
                    <a:pt x="200069" y="0"/>
                  </a:moveTo>
                  <a:lnTo>
                    <a:pt x="154148" y="5450"/>
                  </a:lnTo>
                  <a:lnTo>
                    <a:pt x="112018" y="20604"/>
                  </a:lnTo>
                  <a:lnTo>
                    <a:pt x="74873" y="44263"/>
                  </a:lnTo>
                  <a:lnTo>
                    <a:pt x="43906" y="75234"/>
                  </a:lnTo>
                  <a:lnTo>
                    <a:pt x="20309" y="112320"/>
                  </a:lnTo>
                  <a:lnTo>
                    <a:pt x="5275" y="154324"/>
                  </a:lnTo>
                  <a:lnTo>
                    <a:pt x="0" y="200054"/>
                  </a:lnTo>
                  <a:lnTo>
                    <a:pt x="5275" y="245783"/>
                  </a:lnTo>
                  <a:lnTo>
                    <a:pt x="20309" y="287787"/>
                  </a:lnTo>
                  <a:lnTo>
                    <a:pt x="43906" y="324872"/>
                  </a:lnTo>
                  <a:lnTo>
                    <a:pt x="74873" y="355843"/>
                  </a:lnTo>
                  <a:lnTo>
                    <a:pt x="112018" y="379503"/>
                  </a:lnTo>
                  <a:lnTo>
                    <a:pt x="154148" y="394656"/>
                  </a:lnTo>
                  <a:lnTo>
                    <a:pt x="200069" y="400108"/>
                  </a:lnTo>
                  <a:lnTo>
                    <a:pt x="246025" y="394656"/>
                  </a:lnTo>
                  <a:lnTo>
                    <a:pt x="288180" y="379503"/>
                  </a:lnTo>
                  <a:lnTo>
                    <a:pt x="325342" y="355843"/>
                  </a:lnTo>
                  <a:lnTo>
                    <a:pt x="356320" y="324872"/>
                  </a:lnTo>
                  <a:lnTo>
                    <a:pt x="379923" y="287787"/>
                  </a:lnTo>
                  <a:lnTo>
                    <a:pt x="394957" y="245783"/>
                  </a:lnTo>
                  <a:lnTo>
                    <a:pt x="400234" y="200054"/>
                  </a:lnTo>
                  <a:lnTo>
                    <a:pt x="394957" y="154324"/>
                  </a:lnTo>
                  <a:lnTo>
                    <a:pt x="379923" y="112320"/>
                  </a:lnTo>
                  <a:lnTo>
                    <a:pt x="356320" y="75234"/>
                  </a:lnTo>
                  <a:lnTo>
                    <a:pt x="325342" y="44263"/>
                  </a:lnTo>
                  <a:lnTo>
                    <a:pt x="288180" y="20604"/>
                  </a:lnTo>
                  <a:lnTo>
                    <a:pt x="246025" y="5450"/>
                  </a:lnTo>
                  <a:lnTo>
                    <a:pt x="200069" y="0"/>
                  </a:lnTo>
                  <a:close/>
                </a:path>
              </a:pathLst>
            </a:custGeom>
            <a:solidFill>
              <a:srgbClr val="0036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060501" y="4451603"/>
            <a:ext cx="1441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30727" y="4992073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5">
                <a:moveTo>
                  <a:pt x="200069" y="0"/>
                </a:moveTo>
                <a:lnTo>
                  <a:pt x="154148" y="5452"/>
                </a:lnTo>
                <a:lnTo>
                  <a:pt x="112018" y="20605"/>
                </a:lnTo>
                <a:lnTo>
                  <a:pt x="74873" y="44264"/>
                </a:lnTo>
                <a:lnTo>
                  <a:pt x="43906" y="75236"/>
                </a:lnTo>
                <a:lnTo>
                  <a:pt x="20309" y="112320"/>
                </a:lnTo>
                <a:lnTo>
                  <a:pt x="5275" y="154325"/>
                </a:lnTo>
                <a:lnTo>
                  <a:pt x="0" y="200054"/>
                </a:lnTo>
                <a:lnTo>
                  <a:pt x="5275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5"/>
                </a:lnTo>
                <a:lnTo>
                  <a:pt x="112018" y="379505"/>
                </a:lnTo>
                <a:lnTo>
                  <a:pt x="154148" y="394657"/>
                </a:lnTo>
                <a:lnTo>
                  <a:pt x="200069" y="400109"/>
                </a:lnTo>
                <a:lnTo>
                  <a:pt x="246025" y="394657"/>
                </a:lnTo>
                <a:lnTo>
                  <a:pt x="288180" y="379505"/>
                </a:lnTo>
                <a:lnTo>
                  <a:pt x="325342" y="355845"/>
                </a:lnTo>
                <a:lnTo>
                  <a:pt x="356320" y="324873"/>
                </a:lnTo>
                <a:lnTo>
                  <a:pt x="379923" y="287788"/>
                </a:lnTo>
                <a:lnTo>
                  <a:pt x="394957" y="245783"/>
                </a:lnTo>
                <a:lnTo>
                  <a:pt x="400234" y="200054"/>
                </a:lnTo>
                <a:lnTo>
                  <a:pt x="394957" y="154325"/>
                </a:lnTo>
                <a:lnTo>
                  <a:pt x="379923" y="112320"/>
                </a:lnTo>
                <a:lnTo>
                  <a:pt x="356320" y="75236"/>
                </a:lnTo>
                <a:lnTo>
                  <a:pt x="325342" y="44264"/>
                </a:lnTo>
                <a:lnTo>
                  <a:pt x="288180" y="20605"/>
                </a:lnTo>
                <a:lnTo>
                  <a:pt x="246025" y="5452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060501" y="5024628"/>
            <a:ext cx="1441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B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30727" y="5577503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5">
                <a:moveTo>
                  <a:pt x="200069" y="0"/>
                </a:moveTo>
                <a:lnTo>
                  <a:pt x="154148" y="5450"/>
                </a:lnTo>
                <a:lnTo>
                  <a:pt x="112018" y="20605"/>
                </a:lnTo>
                <a:lnTo>
                  <a:pt x="74873" y="44264"/>
                </a:lnTo>
                <a:lnTo>
                  <a:pt x="43906" y="75236"/>
                </a:lnTo>
                <a:lnTo>
                  <a:pt x="20309" y="112320"/>
                </a:lnTo>
                <a:lnTo>
                  <a:pt x="5275" y="154325"/>
                </a:lnTo>
                <a:lnTo>
                  <a:pt x="0" y="200054"/>
                </a:lnTo>
                <a:lnTo>
                  <a:pt x="5275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3"/>
                </a:lnTo>
                <a:lnTo>
                  <a:pt x="112018" y="379503"/>
                </a:lnTo>
                <a:lnTo>
                  <a:pt x="154148" y="394657"/>
                </a:lnTo>
                <a:lnTo>
                  <a:pt x="200069" y="400109"/>
                </a:lnTo>
                <a:lnTo>
                  <a:pt x="246025" y="394657"/>
                </a:lnTo>
                <a:lnTo>
                  <a:pt x="288180" y="379503"/>
                </a:lnTo>
                <a:lnTo>
                  <a:pt x="325342" y="355843"/>
                </a:lnTo>
                <a:lnTo>
                  <a:pt x="356320" y="324873"/>
                </a:lnTo>
                <a:lnTo>
                  <a:pt x="379923" y="287788"/>
                </a:lnTo>
                <a:lnTo>
                  <a:pt x="394957" y="245783"/>
                </a:lnTo>
                <a:lnTo>
                  <a:pt x="400234" y="200054"/>
                </a:lnTo>
                <a:lnTo>
                  <a:pt x="394957" y="154325"/>
                </a:lnTo>
                <a:lnTo>
                  <a:pt x="379923" y="112320"/>
                </a:lnTo>
                <a:lnTo>
                  <a:pt x="356320" y="75236"/>
                </a:lnTo>
                <a:lnTo>
                  <a:pt x="325342" y="44264"/>
                </a:lnTo>
                <a:lnTo>
                  <a:pt x="288180" y="20605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057967" y="5609844"/>
            <a:ext cx="1543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48626" y="6153424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0"/>
                </a:lnTo>
                <a:lnTo>
                  <a:pt x="112018" y="20604"/>
                </a:lnTo>
                <a:lnTo>
                  <a:pt x="74873" y="44263"/>
                </a:lnTo>
                <a:lnTo>
                  <a:pt x="43906" y="75234"/>
                </a:lnTo>
                <a:lnTo>
                  <a:pt x="20309" y="112320"/>
                </a:lnTo>
                <a:lnTo>
                  <a:pt x="5275" y="154325"/>
                </a:lnTo>
                <a:lnTo>
                  <a:pt x="0" y="200054"/>
                </a:lnTo>
                <a:lnTo>
                  <a:pt x="5275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3"/>
                </a:lnTo>
                <a:lnTo>
                  <a:pt x="112018" y="379503"/>
                </a:lnTo>
                <a:lnTo>
                  <a:pt x="154148" y="394657"/>
                </a:lnTo>
                <a:lnTo>
                  <a:pt x="200069" y="400109"/>
                </a:lnTo>
                <a:lnTo>
                  <a:pt x="246025" y="394657"/>
                </a:lnTo>
                <a:lnTo>
                  <a:pt x="288180" y="379503"/>
                </a:lnTo>
                <a:lnTo>
                  <a:pt x="325342" y="355843"/>
                </a:lnTo>
                <a:lnTo>
                  <a:pt x="356320" y="324873"/>
                </a:lnTo>
                <a:lnTo>
                  <a:pt x="379923" y="287788"/>
                </a:lnTo>
                <a:lnTo>
                  <a:pt x="394957" y="245783"/>
                </a:lnTo>
                <a:lnTo>
                  <a:pt x="400234" y="200054"/>
                </a:lnTo>
                <a:lnTo>
                  <a:pt x="394957" y="154325"/>
                </a:lnTo>
                <a:lnTo>
                  <a:pt x="379923" y="112320"/>
                </a:lnTo>
                <a:lnTo>
                  <a:pt x="356320" y="75234"/>
                </a:lnTo>
                <a:lnTo>
                  <a:pt x="325342" y="44263"/>
                </a:lnTo>
                <a:lnTo>
                  <a:pt x="288180" y="20604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074676" y="6185915"/>
            <a:ext cx="1543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57072" y="6719802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0"/>
                </a:lnTo>
                <a:lnTo>
                  <a:pt x="112018" y="20605"/>
                </a:lnTo>
                <a:lnTo>
                  <a:pt x="74873" y="44264"/>
                </a:lnTo>
                <a:lnTo>
                  <a:pt x="43906" y="75234"/>
                </a:lnTo>
                <a:lnTo>
                  <a:pt x="20309" y="112320"/>
                </a:lnTo>
                <a:lnTo>
                  <a:pt x="5275" y="154325"/>
                </a:lnTo>
                <a:lnTo>
                  <a:pt x="0" y="200054"/>
                </a:lnTo>
                <a:lnTo>
                  <a:pt x="5275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5"/>
                </a:lnTo>
                <a:lnTo>
                  <a:pt x="112018" y="379505"/>
                </a:lnTo>
                <a:lnTo>
                  <a:pt x="154148" y="394657"/>
                </a:lnTo>
                <a:lnTo>
                  <a:pt x="200069" y="400109"/>
                </a:lnTo>
                <a:lnTo>
                  <a:pt x="246025" y="394657"/>
                </a:lnTo>
                <a:lnTo>
                  <a:pt x="288180" y="379505"/>
                </a:lnTo>
                <a:lnTo>
                  <a:pt x="325342" y="355845"/>
                </a:lnTo>
                <a:lnTo>
                  <a:pt x="356321" y="324873"/>
                </a:lnTo>
                <a:lnTo>
                  <a:pt x="379923" y="287788"/>
                </a:lnTo>
                <a:lnTo>
                  <a:pt x="394958" y="245783"/>
                </a:lnTo>
                <a:lnTo>
                  <a:pt x="400235" y="200054"/>
                </a:lnTo>
                <a:lnTo>
                  <a:pt x="394958" y="154325"/>
                </a:lnTo>
                <a:lnTo>
                  <a:pt x="379923" y="112320"/>
                </a:lnTo>
                <a:lnTo>
                  <a:pt x="356321" y="75234"/>
                </a:lnTo>
                <a:lnTo>
                  <a:pt x="325342" y="44264"/>
                </a:lnTo>
                <a:lnTo>
                  <a:pt x="288180" y="20605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91607" y="6752844"/>
            <a:ext cx="1441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57072" y="7319528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0"/>
                </a:lnTo>
                <a:lnTo>
                  <a:pt x="112018" y="20604"/>
                </a:lnTo>
                <a:lnTo>
                  <a:pt x="74873" y="44263"/>
                </a:lnTo>
                <a:lnTo>
                  <a:pt x="43906" y="75234"/>
                </a:lnTo>
                <a:lnTo>
                  <a:pt x="20309" y="112320"/>
                </a:lnTo>
                <a:lnTo>
                  <a:pt x="5275" y="154325"/>
                </a:lnTo>
                <a:lnTo>
                  <a:pt x="0" y="200054"/>
                </a:lnTo>
                <a:lnTo>
                  <a:pt x="5275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3"/>
                </a:lnTo>
                <a:lnTo>
                  <a:pt x="112018" y="379503"/>
                </a:lnTo>
                <a:lnTo>
                  <a:pt x="154148" y="394657"/>
                </a:lnTo>
                <a:lnTo>
                  <a:pt x="200069" y="400109"/>
                </a:lnTo>
                <a:lnTo>
                  <a:pt x="246025" y="394657"/>
                </a:lnTo>
                <a:lnTo>
                  <a:pt x="288180" y="379503"/>
                </a:lnTo>
                <a:lnTo>
                  <a:pt x="325342" y="355843"/>
                </a:lnTo>
                <a:lnTo>
                  <a:pt x="356321" y="324873"/>
                </a:lnTo>
                <a:lnTo>
                  <a:pt x="379923" y="287788"/>
                </a:lnTo>
                <a:lnTo>
                  <a:pt x="394958" y="245783"/>
                </a:lnTo>
                <a:lnTo>
                  <a:pt x="400235" y="200054"/>
                </a:lnTo>
                <a:lnTo>
                  <a:pt x="394958" y="154325"/>
                </a:lnTo>
                <a:lnTo>
                  <a:pt x="379923" y="112320"/>
                </a:lnTo>
                <a:lnTo>
                  <a:pt x="356321" y="75234"/>
                </a:lnTo>
                <a:lnTo>
                  <a:pt x="325342" y="44263"/>
                </a:lnTo>
                <a:lnTo>
                  <a:pt x="288180" y="20604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093839" y="7353300"/>
            <a:ext cx="1346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57067" y="7893863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0"/>
                </a:lnTo>
                <a:lnTo>
                  <a:pt x="112018" y="20605"/>
                </a:lnTo>
                <a:lnTo>
                  <a:pt x="74873" y="44264"/>
                </a:lnTo>
                <a:lnTo>
                  <a:pt x="43906" y="75234"/>
                </a:lnTo>
                <a:lnTo>
                  <a:pt x="20309" y="112320"/>
                </a:lnTo>
                <a:lnTo>
                  <a:pt x="5276" y="154325"/>
                </a:lnTo>
                <a:lnTo>
                  <a:pt x="0" y="200054"/>
                </a:lnTo>
                <a:lnTo>
                  <a:pt x="5276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5"/>
                </a:lnTo>
                <a:lnTo>
                  <a:pt x="112018" y="379505"/>
                </a:lnTo>
                <a:lnTo>
                  <a:pt x="154148" y="394657"/>
                </a:lnTo>
                <a:lnTo>
                  <a:pt x="200069" y="400109"/>
                </a:lnTo>
                <a:lnTo>
                  <a:pt x="246025" y="394657"/>
                </a:lnTo>
                <a:lnTo>
                  <a:pt x="288180" y="379505"/>
                </a:lnTo>
                <a:lnTo>
                  <a:pt x="325342" y="355845"/>
                </a:lnTo>
                <a:lnTo>
                  <a:pt x="356320" y="324873"/>
                </a:lnTo>
                <a:lnTo>
                  <a:pt x="379923" y="287788"/>
                </a:lnTo>
                <a:lnTo>
                  <a:pt x="394957" y="245783"/>
                </a:lnTo>
                <a:lnTo>
                  <a:pt x="400234" y="200054"/>
                </a:lnTo>
                <a:lnTo>
                  <a:pt x="394957" y="154325"/>
                </a:lnTo>
                <a:lnTo>
                  <a:pt x="379923" y="112320"/>
                </a:lnTo>
                <a:lnTo>
                  <a:pt x="356320" y="75234"/>
                </a:lnTo>
                <a:lnTo>
                  <a:pt x="325342" y="44264"/>
                </a:lnTo>
                <a:lnTo>
                  <a:pt x="288180" y="20605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081481" y="7926323"/>
            <a:ext cx="1638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74968" y="8469752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0"/>
                </a:lnTo>
                <a:lnTo>
                  <a:pt x="112018" y="20604"/>
                </a:lnTo>
                <a:lnTo>
                  <a:pt x="74873" y="44264"/>
                </a:lnTo>
                <a:lnTo>
                  <a:pt x="43906" y="75234"/>
                </a:lnTo>
                <a:lnTo>
                  <a:pt x="20309" y="112320"/>
                </a:lnTo>
                <a:lnTo>
                  <a:pt x="5275" y="154325"/>
                </a:lnTo>
                <a:lnTo>
                  <a:pt x="0" y="200054"/>
                </a:lnTo>
                <a:lnTo>
                  <a:pt x="5275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5"/>
                </a:lnTo>
                <a:lnTo>
                  <a:pt x="112018" y="379505"/>
                </a:lnTo>
                <a:lnTo>
                  <a:pt x="154148" y="394657"/>
                </a:lnTo>
                <a:lnTo>
                  <a:pt x="200069" y="400109"/>
                </a:lnTo>
                <a:lnTo>
                  <a:pt x="246025" y="394657"/>
                </a:lnTo>
                <a:lnTo>
                  <a:pt x="288180" y="379505"/>
                </a:lnTo>
                <a:lnTo>
                  <a:pt x="325343" y="355845"/>
                </a:lnTo>
                <a:lnTo>
                  <a:pt x="356321" y="324873"/>
                </a:lnTo>
                <a:lnTo>
                  <a:pt x="379922" y="287788"/>
                </a:lnTo>
                <a:lnTo>
                  <a:pt x="394958" y="245783"/>
                </a:lnTo>
                <a:lnTo>
                  <a:pt x="400235" y="200054"/>
                </a:lnTo>
                <a:lnTo>
                  <a:pt x="394958" y="154325"/>
                </a:lnTo>
                <a:lnTo>
                  <a:pt x="379922" y="112320"/>
                </a:lnTo>
                <a:lnTo>
                  <a:pt x="356321" y="75234"/>
                </a:lnTo>
                <a:lnTo>
                  <a:pt x="325343" y="44264"/>
                </a:lnTo>
                <a:lnTo>
                  <a:pt x="288180" y="20604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101616" y="8502395"/>
            <a:ext cx="1543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H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74968" y="9012263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0"/>
                </a:lnTo>
                <a:lnTo>
                  <a:pt x="112018" y="20605"/>
                </a:lnTo>
                <a:lnTo>
                  <a:pt x="74873" y="44264"/>
                </a:lnTo>
                <a:lnTo>
                  <a:pt x="43906" y="75236"/>
                </a:lnTo>
                <a:lnTo>
                  <a:pt x="20309" y="112320"/>
                </a:lnTo>
                <a:lnTo>
                  <a:pt x="5275" y="154325"/>
                </a:lnTo>
                <a:lnTo>
                  <a:pt x="0" y="200055"/>
                </a:lnTo>
                <a:lnTo>
                  <a:pt x="5275" y="245784"/>
                </a:lnTo>
                <a:lnTo>
                  <a:pt x="20309" y="287789"/>
                </a:lnTo>
                <a:lnTo>
                  <a:pt x="43906" y="324873"/>
                </a:lnTo>
                <a:lnTo>
                  <a:pt x="74873" y="355845"/>
                </a:lnTo>
                <a:lnTo>
                  <a:pt x="112018" y="379505"/>
                </a:lnTo>
                <a:lnTo>
                  <a:pt x="154148" y="394658"/>
                </a:lnTo>
                <a:lnTo>
                  <a:pt x="200069" y="400110"/>
                </a:lnTo>
                <a:lnTo>
                  <a:pt x="246025" y="394658"/>
                </a:lnTo>
                <a:lnTo>
                  <a:pt x="288180" y="379505"/>
                </a:lnTo>
                <a:lnTo>
                  <a:pt x="325343" y="355845"/>
                </a:lnTo>
                <a:lnTo>
                  <a:pt x="356321" y="324873"/>
                </a:lnTo>
                <a:lnTo>
                  <a:pt x="379922" y="287789"/>
                </a:lnTo>
                <a:lnTo>
                  <a:pt x="394958" y="245784"/>
                </a:lnTo>
                <a:lnTo>
                  <a:pt x="400235" y="200055"/>
                </a:lnTo>
                <a:lnTo>
                  <a:pt x="394958" y="154325"/>
                </a:lnTo>
                <a:lnTo>
                  <a:pt x="379922" y="112320"/>
                </a:lnTo>
                <a:lnTo>
                  <a:pt x="356321" y="75236"/>
                </a:lnTo>
                <a:lnTo>
                  <a:pt x="325343" y="44264"/>
                </a:lnTo>
                <a:lnTo>
                  <a:pt x="288180" y="20605"/>
                </a:lnTo>
                <a:lnTo>
                  <a:pt x="246025" y="5450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142560" y="9044940"/>
            <a:ext cx="749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87435" y="9550055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1"/>
                </a:lnTo>
                <a:lnTo>
                  <a:pt x="112018" y="20605"/>
                </a:lnTo>
                <a:lnTo>
                  <a:pt x="74873" y="44264"/>
                </a:lnTo>
                <a:lnTo>
                  <a:pt x="43906" y="75235"/>
                </a:lnTo>
                <a:lnTo>
                  <a:pt x="20309" y="112320"/>
                </a:lnTo>
                <a:lnTo>
                  <a:pt x="5276" y="154325"/>
                </a:lnTo>
                <a:lnTo>
                  <a:pt x="0" y="200054"/>
                </a:lnTo>
                <a:lnTo>
                  <a:pt x="5276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4"/>
                </a:lnTo>
                <a:lnTo>
                  <a:pt x="112018" y="379504"/>
                </a:lnTo>
                <a:lnTo>
                  <a:pt x="154148" y="394658"/>
                </a:lnTo>
                <a:lnTo>
                  <a:pt x="200069" y="400110"/>
                </a:lnTo>
                <a:lnTo>
                  <a:pt x="246025" y="394658"/>
                </a:lnTo>
                <a:lnTo>
                  <a:pt x="288181" y="379504"/>
                </a:lnTo>
                <a:lnTo>
                  <a:pt x="325342" y="355844"/>
                </a:lnTo>
                <a:lnTo>
                  <a:pt x="356320" y="324873"/>
                </a:lnTo>
                <a:lnTo>
                  <a:pt x="379923" y="287788"/>
                </a:lnTo>
                <a:lnTo>
                  <a:pt x="394957" y="245783"/>
                </a:lnTo>
                <a:lnTo>
                  <a:pt x="400234" y="200054"/>
                </a:lnTo>
                <a:lnTo>
                  <a:pt x="394957" y="154325"/>
                </a:lnTo>
                <a:lnTo>
                  <a:pt x="379923" y="112320"/>
                </a:lnTo>
                <a:lnTo>
                  <a:pt x="356320" y="75235"/>
                </a:lnTo>
                <a:lnTo>
                  <a:pt x="325342" y="44264"/>
                </a:lnTo>
                <a:lnTo>
                  <a:pt x="288181" y="20605"/>
                </a:lnTo>
                <a:lnTo>
                  <a:pt x="246025" y="5451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r>
              <a:rPr lang="fr-FR" dirty="0">
                <a:solidFill>
                  <a:schemeClr val="bg1"/>
                </a:solidFill>
              </a:rPr>
              <a:t>  J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87435" y="10068792"/>
            <a:ext cx="400685" cy="400685"/>
          </a:xfrm>
          <a:custGeom>
            <a:avLst/>
            <a:gdLst/>
            <a:ahLst/>
            <a:cxnLst/>
            <a:rect l="l" t="t" r="r" b="b"/>
            <a:pathLst>
              <a:path w="400684" h="400684">
                <a:moveTo>
                  <a:pt x="200069" y="0"/>
                </a:moveTo>
                <a:lnTo>
                  <a:pt x="154148" y="5451"/>
                </a:lnTo>
                <a:lnTo>
                  <a:pt x="112018" y="20605"/>
                </a:lnTo>
                <a:lnTo>
                  <a:pt x="74873" y="44264"/>
                </a:lnTo>
                <a:lnTo>
                  <a:pt x="43906" y="75235"/>
                </a:lnTo>
                <a:lnTo>
                  <a:pt x="20309" y="112320"/>
                </a:lnTo>
                <a:lnTo>
                  <a:pt x="5276" y="154325"/>
                </a:lnTo>
                <a:lnTo>
                  <a:pt x="0" y="200054"/>
                </a:lnTo>
                <a:lnTo>
                  <a:pt x="5276" y="245783"/>
                </a:lnTo>
                <a:lnTo>
                  <a:pt x="20309" y="287788"/>
                </a:lnTo>
                <a:lnTo>
                  <a:pt x="43906" y="324873"/>
                </a:lnTo>
                <a:lnTo>
                  <a:pt x="74873" y="355844"/>
                </a:lnTo>
                <a:lnTo>
                  <a:pt x="112018" y="379504"/>
                </a:lnTo>
                <a:lnTo>
                  <a:pt x="154148" y="394657"/>
                </a:lnTo>
                <a:lnTo>
                  <a:pt x="200069" y="400110"/>
                </a:lnTo>
                <a:lnTo>
                  <a:pt x="246025" y="394657"/>
                </a:lnTo>
                <a:lnTo>
                  <a:pt x="288181" y="379504"/>
                </a:lnTo>
                <a:lnTo>
                  <a:pt x="325342" y="355844"/>
                </a:lnTo>
                <a:lnTo>
                  <a:pt x="356320" y="324873"/>
                </a:lnTo>
                <a:lnTo>
                  <a:pt x="379923" y="287788"/>
                </a:lnTo>
                <a:lnTo>
                  <a:pt x="394957" y="245783"/>
                </a:lnTo>
                <a:lnTo>
                  <a:pt x="400234" y="200054"/>
                </a:lnTo>
                <a:lnTo>
                  <a:pt x="394957" y="154325"/>
                </a:lnTo>
                <a:lnTo>
                  <a:pt x="379923" y="112320"/>
                </a:lnTo>
                <a:lnTo>
                  <a:pt x="356320" y="75235"/>
                </a:lnTo>
                <a:lnTo>
                  <a:pt x="325342" y="44264"/>
                </a:lnTo>
                <a:lnTo>
                  <a:pt x="288181" y="20605"/>
                </a:lnTo>
                <a:lnTo>
                  <a:pt x="246025" y="5451"/>
                </a:lnTo>
                <a:lnTo>
                  <a:pt x="200069" y="0"/>
                </a:lnTo>
                <a:close/>
              </a:path>
            </a:pathLst>
          </a:custGeom>
          <a:solidFill>
            <a:srgbClr val="003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119144" y="10169652"/>
            <a:ext cx="1441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K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43" name="object 4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945908"/>
            <a:ext cx="832752" cy="760191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2047714" y="1871979"/>
            <a:ext cx="3470910" cy="11811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065" marR="5080" indent="1905" algn="ctr">
              <a:lnSpc>
                <a:spcPct val="115500"/>
              </a:lnSpc>
              <a:spcBef>
                <a:spcPts val="50"/>
              </a:spcBef>
            </a:pP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NOS</a:t>
            </a:r>
            <a:r>
              <a:rPr sz="2200" b="1" spc="-10" dirty="0">
                <a:solidFill>
                  <a:srgbClr val="00367B"/>
                </a:solidFill>
                <a:latin typeface="Arial"/>
                <a:cs typeface="Arial"/>
              </a:rPr>
              <a:t> FORMATIONS </a:t>
            </a: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QUALIFIANTES</a:t>
            </a:r>
            <a:r>
              <a:rPr sz="2200" b="1" spc="-45" dirty="0">
                <a:solidFill>
                  <a:srgbClr val="00367B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EN</a:t>
            </a:r>
            <a:r>
              <a:rPr sz="2200" b="1" spc="-40" dirty="0">
                <a:solidFill>
                  <a:srgbClr val="00367B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00367B"/>
                </a:solidFill>
                <a:latin typeface="Arial"/>
                <a:cs typeface="Arial"/>
              </a:rPr>
              <a:t>INTER </a:t>
            </a: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ET</a:t>
            </a:r>
            <a:r>
              <a:rPr sz="2200" b="1" spc="-25" dirty="0">
                <a:solidFill>
                  <a:srgbClr val="00367B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67B"/>
                </a:solidFill>
                <a:latin typeface="Arial"/>
                <a:cs typeface="Arial"/>
              </a:rPr>
              <a:t>INTRA</a:t>
            </a:r>
            <a:r>
              <a:rPr sz="2200" b="1" spc="-30" dirty="0">
                <a:solidFill>
                  <a:srgbClr val="00367B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00367B"/>
                </a:solidFill>
                <a:latin typeface="Arial"/>
                <a:cs typeface="Arial"/>
              </a:rPr>
              <a:t>ENTREPRISE</a:t>
            </a:r>
            <a:endParaRPr sz="2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41596" y="3820866"/>
            <a:ext cx="314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M27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46" name="object 10">
            <a:extLst>
              <a:ext uri="{FF2B5EF4-FFF2-40B4-BE49-F238E27FC236}">
                <a16:creationId xmlns:a16="http://schemas.microsoft.com/office/drawing/2014/main" id="{AD0B42CB-B679-4C3A-BD51-F7A0734B7C97}"/>
              </a:ext>
            </a:extLst>
          </p:cNvPr>
          <p:cNvSpPr txBox="1"/>
          <p:nvPr/>
        </p:nvSpPr>
        <p:spPr>
          <a:xfrm>
            <a:off x="1463079" y="9141887"/>
            <a:ext cx="472821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1500" spc="-10" dirty="0">
                <a:solidFill>
                  <a:srgbClr val="376092"/>
                </a:solidFill>
                <a:latin typeface="Arial MT"/>
                <a:cs typeface="Arial MT"/>
              </a:rPr>
              <a:t>ACHATS &amp; SUPPLY CHAIN</a:t>
            </a:r>
            <a:endParaRPr sz="1500" dirty="0">
              <a:latin typeface="Arial MT"/>
              <a:cs typeface="Arial MT"/>
            </a:endParaRPr>
          </a:p>
        </p:txBody>
      </p:sp>
      <p:sp>
        <p:nvSpPr>
          <p:cNvPr id="47" name="object 17">
            <a:extLst>
              <a:ext uri="{FF2B5EF4-FFF2-40B4-BE49-F238E27FC236}">
                <a16:creationId xmlns:a16="http://schemas.microsoft.com/office/drawing/2014/main" id="{846C74FC-EB92-4FC9-A809-ECC76EB849F0}"/>
              </a:ext>
            </a:extLst>
          </p:cNvPr>
          <p:cNvSpPr txBox="1"/>
          <p:nvPr/>
        </p:nvSpPr>
        <p:spPr>
          <a:xfrm>
            <a:off x="1413423" y="6600363"/>
            <a:ext cx="5793827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1500" spc="-10" dirty="0">
                <a:solidFill>
                  <a:srgbClr val="376092"/>
                </a:solidFill>
                <a:latin typeface="Arial MT"/>
                <a:cs typeface="Arial MT"/>
              </a:rPr>
              <a:t>OPTIMISER LA GESTION DES ACTIVITES MONETIQUES A TRAVERS LES REFERENTIELS DE MANAGEMENT DES RISQUES </a:t>
            </a:r>
            <a:endParaRPr sz="15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232185" y="1025328"/>
            <a:ext cx="1192829" cy="5448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3283456" y="5048087"/>
            <a:ext cx="4218998" cy="790470"/>
            <a:chOff x="3552047" y="4325313"/>
            <a:chExt cx="4001770" cy="532130"/>
          </a:xfrm>
        </p:grpSpPr>
        <p:sp>
          <p:nvSpPr>
            <p:cNvPr id="6" name="object 6"/>
            <p:cNvSpPr/>
            <p:nvPr/>
          </p:nvSpPr>
          <p:spPr>
            <a:xfrm>
              <a:off x="3552047" y="4378208"/>
              <a:ext cx="1400763" cy="4478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953731" y="4325313"/>
              <a:ext cx="886196" cy="50501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68954" y="4349953"/>
              <a:ext cx="895727" cy="5050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801002" y="4352056"/>
              <a:ext cx="752322" cy="50503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2600689" y="8229400"/>
            <a:ext cx="984423" cy="7149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58975" y="7781555"/>
            <a:ext cx="781100" cy="5151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70168" y="5878137"/>
            <a:ext cx="1086332" cy="6899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00835" y="9805471"/>
            <a:ext cx="1038256" cy="6389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41290" y="9757423"/>
            <a:ext cx="971958" cy="7350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21758" y="6791926"/>
            <a:ext cx="955909" cy="74530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31533" y="9849712"/>
            <a:ext cx="925764" cy="7169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3202255" y="5926169"/>
            <a:ext cx="3218571" cy="3021758"/>
            <a:chOff x="4558905" y="6523533"/>
            <a:chExt cx="2502587" cy="2362103"/>
          </a:xfrm>
        </p:grpSpPr>
        <p:sp>
          <p:nvSpPr>
            <p:cNvPr id="20" name="object 20"/>
            <p:cNvSpPr/>
            <p:nvPr/>
          </p:nvSpPr>
          <p:spPr>
            <a:xfrm>
              <a:off x="4558905" y="6523533"/>
              <a:ext cx="895724" cy="60032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object 21"/>
            <p:cNvSpPr/>
            <p:nvPr/>
          </p:nvSpPr>
          <p:spPr>
            <a:xfrm>
              <a:off x="5605530" y="8361542"/>
              <a:ext cx="790907" cy="52409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318229" y="6543903"/>
              <a:ext cx="743263" cy="49550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4475571" y="4300586"/>
            <a:ext cx="1137964" cy="68653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538962" y="8862827"/>
            <a:ext cx="981298" cy="62912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61631" y="7635264"/>
            <a:ext cx="986472" cy="71694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284245" y="4359519"/>
            <a:ext cx="2571750" cy="145351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 marR="5080">
              <a:lnSpc>
                <a:spcPts val="3629"/>
              </a:lnSpc>
              <a:spcBef>
                <a:spcPts val="509"/>
              </a:spcBef>
            </a:pPr>
            <a:r>
              <a:rPr sz="3300" spc="-105" dirty="0">
                <a:solidFill>
                  <a:srgbClr val="E36B09"/>
                </a:solidFill>
                <a:latin typeface="Arial"/>
                <a:cs typeface="Arial"/>
              </a:rPr>
              <a:t>IL </a:t>
            </a:r>
            <a:r>
              <a:rPr sz="3300" spc="-65" dirty="0">
                <a:solidFill>
                  <a:srgbClr val="E36B09"/>
                </a:solidFill>
                <a:latin typeface="Arial"/>
                <a:cs typeface="Arial"/>
              </a:rPr>
              <a:t>NOUS</a:t>
            </a:r>
            <a:r>
              <a:rPr sz="3300" spc="-400" dirty="0">
                <a:solidFill>
                  <a:srgbClr val="E36B09"/>
                </a:solidFill>
                <a:latin typeface="Arial"/>
                <a:cs typeface="Arial"/>
              </a:rPr>
              <a:t> </a:t>
            </a:r>
            <a:r>
              <a:rPr sz="3300" spc="-65" dirty="0">
                <a:solidFill>
                  <a:srgbClr val="E36B09"/>
                </a:solidFill>
                <a:latin typeface="Arial"/>
                <a:cs typeface="Arial"/>
              </a:rPr>
              <a:t>ONT  </a:t>
            </a:r>
            <a:r>
              <a:rPr sz="3300" spc="-100" dirty="0">
                <a:solidFill>
                  <a:srgbClr val="E36B09"/>
                </a:solidFill>
                <a:latin typeface="Arial"/>
                <a:cs typeface="Arial"/>
              </a:rPr>
              <a:t>FAIT  </a:t>
            </a:r>
            <a:r>
              <a:rPr sz="3300" spc="-75" dirty="0">
                <a:solidFill>
                  <a:srgbClr val="E36B09"/>
                </a:solidFill>
                <a:latin typeface="Arial"/>
                <a:cs typeface="Arial"/>
              </a:rPr>
              <a:t>CONFIANCE</a:t>
            </a:r>
            <a:endParaRPr sz="3300" dirty="0">
              <a:latin typeface="Arial"/>
              <a:cs typeface="Arial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538" y="9858828"/>
            <a:ext cx="1077722" cy="633657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911" y="4310913"/>
            <a:ext cx="928349" cy="61217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10" y="9767401"/>
            <a:ext cx="1082888" cy="638967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98" y="3393167"/>
            <a:ext cx="1345092" cy="687082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66" y="3393167"/>
            <a:ext cx="1137963" cy="711041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63" y="8642276"/>
            <a:ext cx="1153428" cy="86346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207" y="6904040"/>
            <a:ext cx="990783" cy="745301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032" y="4260394"/>
            <a:ext cx="1034954" cy="686533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336" y="8667575"/>
            <a:ext cx="887780" cy="854671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9C2504BB-02C9-46E5-8F55-17788A1723B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96" y="1295025"/>
            <a:ext cx="1633391" cy="423197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5F26D3E5-66BB-41D3-A814-45750DC5BCD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658" y="981653"/>
            <a:ext cx="1176193" cy="95101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EF6F0AE-839E-4291-B72B-62EB9687D218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80" y="3427142"/>
            <a:ext cx="731798" cy="731798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37C29EB5-7D48-4676-956C-E0E306E60B12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715" y="4270396"/>
            <a:ext cx="846742" cy="845418"/>
          </a:xfrm>
          <a:prstGeom prst="rect">
            <a:avLst/>
          </a:prstGeom>
        </p:spPr>
      </p:pic>
      <p:pic>
        <p:nvPicPr>
          <p:cNvPr id="44" name="object 30">
            <a:extLst>
              <a:ext uri="{FF2B5EF4-FFF2-40B4-BE49-F238E27FC236}">
                <a16:creationId xmlns:a16="http://schemas.microsoft.com/office/drawing/2014/main" id="{F174EE58-20F6-4DF6-9CFF-6733E0A5006E}"/>
              </a:ext>
            </a:extLst>
          </p:cNvPr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6389279" y="1945059"/>
            <a:ext cx="864943" cy="37716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CDDAEEF7-F09E-42D0-9942-8909C8AB39F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457" y="1817609"/>
            <a:ext cx="1548155" cy="597437"/>
          </a:xfrm>
          <a:prstGeom prst="rect">
            <a:avLst/>
          </a:prstGeom>
        </p:spPr>
      </p:pic>
      <p:pic>
        <p:nvPicPr>
          <p:cNvPr id="46" name="object 31">
            <a:extLst>
              <a:ext uri="{FF2B5EF4-FFF2-40B4-BE49-F238E27FC236}">
                <a16:creationId xmlns:a16="http://schemas.microsoft.com/office/drawing/2014/main" id="{48CE4505-8968-4BB8-A391-991F861D4449}"/>
              </a:ext>
            </a:extLst>
          </p:cNvPr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906505" y="1933479"/>
            <a:ext cx="1176193" cy="400320"/>
          </a:xfrm>
          <a:prstGeom prst="rect">
            <a:avLst/>
          </a:prstGeom>
        </p:spPr>
      </p:pic>
      <p:pic>
        <p:nvPicPr>
          <p:cNvPr id="47" name="object 26">
            <a:extLst>
              <a:ext uri="{FF2B5EF4-FFF2-40B4-BE49-F238E27FC236}">
                <a16:creationId xmlns:a16="http://schemas.microsoft.com/office/drawing/2014/main" id="{8C46CBDE-C762-4E45-93CB-4687CB9EA7A7}"/>
              </a:ext>
            </a:extLst>
          </p:cNvPr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3530531" y="2600149"/>
            <a:ext cx="1146345" cy="569336"/>
          </a:xfrm>
          <a:prstGeom prst="rect">
            <a:avLst/>
          </a:prstGeom>
        </p:spPr>
      </p:pic>
      <p:pic>
        <p:nvPicPr>
          <p:cNvPr id="48" name="object 33">
            <a:extLst>
              <a:ext uri="{FF2B5EF4-FFF2-40B4-BE49-F238E27FC236}">
                <a16:creationId xmlns:a16="http://schemas.microsoft.com/office/drawing/2014/main" id="{9D2500E7-5964-42AD-AF52-76E128F9342F}"/>
              </a:ext>
            </a:extLst>
          </p:cNvPr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5083010" y="2609389"/>
            <a:ext cx="976585" cy="604482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5640BA90-2209-4C4C-8D92-C7DC7AC318B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84" y="2285008"/>
            <a:ext cx="1107906" cy="1107906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78C1F839-4AB6-46F8-ABF5-D75AB668ED0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642" y="6668829"/>
            <a:ext cx="1044757" cy="1044757"/>
          </a:xfrm>
          <a:prstGeom prst="rect">
            <a:avLst/>
          </a:prstGeom>
        </p:spPr>
      </p:pic>
      <p:pic>
        <p:nvPicPr>
          <p:cNvPr id="51" name="object 29">
            <a:extLst>
              <a:ext uri="{FF2B5EF4-FFF2-40B4-BE49-F238E27FC236}">
                <a16:creationId xmlns:a16="http://schemas.microsoft.com/office/drawing/2014/main" id="{ED871C6A-68CF-48D4-BD93-F5FBD5464965}"/>
              </a:ext>
            </a:extLst>
          </p:cNvPr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2966105" y="7662207"/>
            <a:ext cx="939091" cy="443744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9CC549E3-DF27-41F9-8A28-7AC425649A45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537" y="5867189"/>
            <a:ext cx="885938" cy="885938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8AB1D27C-BB01-4E5D-A522-8AB1019276F7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704" y="7860691"/>
            <a:ext cx="889227" cy="310812"/>
          </a:xfrm>
          <a:prstGeom prst="rect">
            <a:avLst/>
          </a:prstGeom>
        </p:spPr>
      </p:pic>
      <p:pic>
        <p:nvPicPr>
          <p:cNvPr id="54" name="object 32">
            <a:extLst>
              <a:ext uri="{FF2B5EF4-FFF2-40B4-BE49-F238E27FC236}">
                <a16:creationId xmlns:a16="http://schemas.microsoft.com/office/drawing/2014/main" id="{10BF5756-3A78-4F36-9F5B-5943F5E8DB1E}"/>
              </a:ext>
            </a:extLst>
          </p:cNvPr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4146300" y="6954431"/>
            <a:ext cx="1020631" cy="568234"/>
          </a:xfrm>
          <a:prstGeom prst="rect">
            <a:avLst/>
          </a:prstGeom>
        </p:spPr>
      </p:pic>
      <p:pic>
        <p:nvPicPr>
          <p:cNvPr id="56" name="object 15">
            <a:extLst>
              <a:ext uri="{FF2B5EF4-FFF2-40B4-BE49-F238E27FC236}">
                <a16:creationId xmlns:a16="http://schemas.microsoft.com/office/drawing/2014/main" id="{4CFA6578-64BD-44CC-860D-13453CC38235}"/>
              </a:ext>
            </a:extLst>
          </p:cNvPr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2349704" y="8743216"/>
            <a:ext cx="1082888" cy="970698"/>
          </a:xfrm>
          <a:prstGeom prst="rect">
            <a:avLst/>
          </a:prstGeom>
        </p:spPr>
      </p:pic>
      <p:sp>
        <p:nvSpPr>
          <p:cNvPr id="57" name="object 4">
            <a:extLst>
              <a:ext uri="{FF2B5EF4-FFF2-40B4-BE49-F238E27FC236}">
                <a16:creationId xmlns:a16="http://schemas.microsoft.com/office/drawing/2014/main" id="{F6C97839-7D01-4059-8693-24AD2492E503}"/>
              </a:ext>
            </a:extLst>
          </p:cNvPr>
          <p:cNvSpPr/>
          <p:nvPr/>
        </p:nvSpPr>
        <p:spPr>
          <a:xfrm>
            <a:off x="0" y="21310"/>
            <a:ext cx="3248025" cy="10649585"/>
          </a:xfrm>
          <a:custGeom>
            <a:avLst/>
            <a:gdLst/>
            <a:ahLst/>
            <a:cxnLst/>
            <a:rect l="l" t="t" r="r" b="b"/>
            <a:pathLst>
              <a:path w="3248025" h="10649585">
                <a:moveTo>
                  <a:pt x="3247885" y="5344007"/>
                </a:moveTo>
                <a:lnTo>
                  <a:pt x="0" y="10649572"/>
                </a:lnTo>
                <a:lnTo>
                  <a:pt x="29159" y="10636758"/>
                </a:lnTo>
                <a:lnTo>
                  <a:pt x="70040" y="10611129"/>
                </a:lnTo>
                <a:lnTo>
                  <a:pt x="110731" y="10598315"/>
                </a:lnTo>
                <a:lnTo>
                  <a:pt x="231686" y="10521417"/>
                </a:lnTo>
                <a:lnTo>
                  <a:pt x="271614" y="10508602"/>
                </a:lnTo>
                <a:lnTo>
                  <a:pt x="429374" y="10406088"/>
                </a:lnTo>
                <a:lnTo>
                  <a:pt x="622058" y="10277932"/>
                </a:lnTo>
                <a:lnTo>
                  <a:pt x="809523" y="10149776"/>
                </a:lnTo>
                <a:lnTo>
                  <a:pt x="955624" y="10047249"/>
                </a:lnTo>
                <a:lnTo>
                  <a:pt x="991603" y="10008806"/>
                </a:lnTo>
                <a:lnTo>
                  <a:pt x="1098169" y="9931908"/>
                </a:lnTo>
                <a:lnTo>
                  <a:pt x="1133233" y="9893465"/>
                </a:lnTo>
                <a:lnTo>
                  <a:pt x="1202690" y="9842208"/>
                </a:lnTo>
                <a:lnTo>
                  <a:pt x="1237056" y="9803765"/>
                </a:lnTo>
                <a:lnTo>
                  <a:pt x="1305102" y="9752495"/>
                </a:lnTo>
                <a:lnTo>
                  <a:pt x="1338770" y="9714052"/>
                </a:lnTo>
                <a:lnTo>
                  <a:pt x="1372196" y="9688424"/>
                </a:lnTo>
                <a:lnTo>
                  <a:pt x="1405382" y="9649981"/>
                </a:lnTo>
                <a:lnTo>
                  <a:pt x="1438325" y="9624339"/>
                </a:lnTo>
                <a:lnTo>
                  <a:pt x="1471028" y="9585896"/>
                </a:lnTo>
                <a:lnTo>
                  <a:pt x="1503489" y="9560268"/>
                </a:lnTo>
                <a:lnTo>
                  <a:pt x="1535696" y="9521825"/>
                </a:lnTo>
                <a:lnTo>
                  <a:pt x="1567662" y="9496196"/>
                </a:lnTo>
                <a:lnTo>
                  <a:pt x="1630832" y="9419298"/>
                </a:lnTo>
                <a:lnTo>
                  <a:pt x="1662036" y="9393669"/>
                </a:lnTo>
                <a:lnTo>
                  <a:pt x="1692986" y="9355226"/>
                </a:lnTo>
                <a:lnTo>
                  <a:pt x="1723682" y="9329585"/>
                </a:lnTo>
                <a:lnTo>
                  <a:pt x="1784311" y="9252699"/>
                </a:lnTo>
                <a:lnTo>
                  <a:pt x="1814233" y="9227071"/>
                </a:lnTo>
                <a:lnTo>
                  <a:pt x="1843887" y="9188615"/>
                </a:lnTo>
                <a:lnTo>
                  <a:pt x="1902409" y="9111729"/>
                </a:lnTo>
                <a:lnTo>
                  <a:pt x="1931276" y="9086101"/>
                </a:lnTo>
                <a:lnTo>
                  <a:pt x="1959864" y="9047658"/>
                </a:lnTo>
                <a:lnTo>
                  <a:pt x="2016252" y="8970759"/>
                </a:lnTo>
                <a:lnTo>
                  <a:pt x="2071535" y="8893861"/>
                </a:lnTo>
                <a:lnTo>
                  <a:pt x="2098763" y="8868232"/>
                </a:lnTo>
                <a:lnTo>
                  <a:pt x="2125726" y="8829789"/>
                </a:lnTo>
                <a:lnTo>
                  <a:pt x="2178799" y="8752903"/>
                </a:lnTo>
                <a:lnTo>
                  <a:pt x="2230729" y="8676005"/>
                </a:lnTo>
                <a:lnTo>
                  <a:pt x="2281542" y="8599119"/>
                </a:lnTo>
                <a:lnTo>
                  <a:pt x="2331186" y="8522221"/>
                </a:lnTo>
                <a:lnTo>
                  <a:pt x="2379675" y="8445335"/>
                </a:lnTo>
                <a:lnTo>
                  <a:pt x="2426982" y="8368436"/>
                </a:lnTo>
                <a:lnTo>
                  <a:pt x="2450185" y="8329993"/>
                </a:lnTo>
                <a:lnTo>
                  <a:pt x="2473096" y="8291550"/>
                </a:lnTo>
                <a:lnTo>
                  <a:pt x="2495702" y="8240281"/>
                </a:lnTo>
                <a:lnTo>
                  <a:pt x="2518016" y="8201838"/>
                </a:lnTo>
                <a:lnTo>
                  <a:pt x="2540025" y="8163395"/>
                </a:lnTo>
                <a:lnTo>
                  <a:pt x="2561717" y="8124939"/>
                </a:lnTo>
                <a:lnTo>
                  <a:pt x="2583116" y="8086496"/>
                </a:lnTo>
                <a:lnTo>
                  <a:pt x="2604198" y="8035239"/>
                </a:lnTo>
                <a:lnTo>
                  <a:pt x="2624975" y="7996796"/>
                </a:lnTo>
                <a:lnTo>
                  <a:pt x="2645435" y="7958341"/>
                </a:lnTo>
                <a:lnTo>
                  <a:pt x="2665590" y="7919898"/>
                </a:lnTo>
                <a:lnTo>
                  <a:pt x="2685427" y="7881455"/>
                </a:lnTo>
                <a:lnTo>
                  <a:pt x="2704947" y="7830185"/>
                </a:lnTo>
                <a:lnTo>
                  <a:pt x="2724150" y="7791742"/>
                </a:lnTo>
                <a:lnTo>
                  <a:pt x="2743035" y="7753299"/>
                </a:lnTo>
                <a:lnTo>
                  <a:pt x="2761602" y="7702042"/>
                </a:lnTo>
                <a:lnTo>
                  <a:pt x="2779852" y="7663586"/>
                </a:lnTo>
                <a:lnTo>
                  <a:pt x="2797772" y="7625143"/>
                </a:lnTo>
                <a:lnTo>
                  <a:pt x="2815361" y="7573886"/>
                </a:lnTo>
                <a:lnTo>
                  <a:pt x="2832633" y="7535431"/>
                </a:lnTo>
                <a:lnTo>
                  <a:pt x="2849575" y="7496988"/>
                </a:lnTo>
                <a:lnTo>
                  <a:pt x="2866186" y="7445730"/>
                </a:lnTo>
                <a:lnTo>
                  <a:pt x="2882468" y="7407288"/>
                </a:lnTo>
                <a:lnTo>
                  <a:pt x="2898419" y="7356018"/>
                </a:lnTo>
                <a:lnTo>
                  <a:pt x="2914040" y="7317575"/>
                </a:lnTo>
                <a:lnTo>
                  <a:pt x="2929318" y="7266318"/>
                </a:lnTo>
                <a:lnTo>
                  <a:pt x="2944253" y="7227862"/>
                </a:lnTo>
                <a:lnTo>
                  <a:pt x="2958858" y="7189419"/>
                </a:lnTo>
                <a:lnTo>
                  <a:pt x="2973120" y="7138162"/>
                </a:lnTo>
                <a:lnTo>
                  <a:pt x="2987040" y="7099719"/>
                </a:lnTo>
                <a:lnTo>
                  <a:pt x="3000616" y="7048449"/>
                </a:lnTo>
                <a:lnTo>
                  <a:pt x="3013849" y="7010006"/>
                </a:lnTo>
                <a:lnTo>
                  <a:pt x="3026740" y="6958749"/>
                </a:lnTo>
                <a:lnTo>
                  <a:pt x="3039275" y="6907479"/>
                </a:lnTo>
                <a:lnTo>
                  <a:pt x="3051467" y="6869036"/>
                </a:lnTo>
                <a:lnTo>
                  <a:pt x="3063303" y="6817779"/>
                </a:lnTo>
                <a:lnTo>
                  <a:pt x="3074797" y="6779336"/>
                </a:lnTo>
                <a:lnTo>
                  <a:pt x="3085922" y="6728066"/>
                </a:lnTo>
                <a:lnTo>
                  <a:pt x="3096704" y="6689623"/>
                </a:lnTo>
                <a:lnTo>
                  <a:pt x="3107118" y="6638366"/>
                </a:lnTo>
                <a:lnTo>
                  <a:pt x="3117177" y="6587096"/>
                </a:lnTo>
                <a:lnTo>
                  <a:pt x="3126879" y="6548653"/>
                </a:lnTo>
                <a:lnTo>
                  <a:pt x="3136227" y="6497396"/>
                </a:lnTo>
                <a:lnTo>
                  <a:pt x="3145193" y="6458940"/>
                </a:lnTo>
                <a:lnTo>
                  <a:pt x="3153816" y="6407683"/>
                </a:lnTo>
                <a:lnTo>
                  <a:pt x="3162058" y="6356426"/>
                </a:lnTo>
                <a:lnTo>
                  <a:pt x="3169932" y="6317970"/>
                </a:lnTo>
                <a:lnTo>
                  <a:pt x="3177438" y="6266713"/>
                </a:lnTo>
                <a:lnTo>
                  <a:pt x="3184575" y="6215456"/>
                </a:lnTo>
                <a:lnTo>
                  <a:pt x="3191345" y="6164186"/>
                </a:lnTo>
                <a:lnTo>
                  <a:pt x="3197733" y="6125743"/>
                </a:lnTo>
                <a:lnTo>
                  <a:pt x="3203752" y="6074486"/>
                </a:lnTo>
                <a:lnTo>
                  <a:pt x="3209391" y="6023229"/>
                </a:lnTo>
                <a:lnTo>
                  <a:pt x="3214649" y="5984773"/>
                </a:lnTo>
                <a:lnTo>
                  <a:pt x="3219526" y="5933516"/>
                </a:lnTo>
                <a:lnTo>
                  <a:pt x="3224022" y="5882259"/>
                </a:lnTo>
                <a:lnTo>
                  <a:pt x="3228136" y="5830989"/>
                </a:lnTo>
                <a:lnTo>
                  <a:pt x="3231870" y="5779732"/>
                </a:lnTo>
                <a:lnTo>
                  <a:pt x="3235210" y="5741289"/>
                </a:lnTo>
                <a:lnTo>
                  <a:pt x="3238169" y="5690019"/>
                </a:lnTo>
                <a:lnTo>
                  <a:pt x="3240735" y="5638762"/>
                </a:lnTo>
                <a:lnTo>
                  <a:pt x="3242919" y="5587504"/>
                </a:lnTo>
                <a:lnTo>
                  <a:pt x="3246094" y="5497792"/>
                </a:lnTo>
                <a:lnTo>
                  <a:pt x="3247085" y="5446534"/>
                </a:lnTo>
                <a:lnTo>
                  <a:pt x="3247682" y="5395265"/>
                </a:lnTo>
                <a:lnTo>
                  <a:pt x="3247885" y="5344007"/>
                </a:lnTo>
                <a:close/>
              </a:path>
              <a:path w="3248025" h="10649585">
                <a:moveTo>
                  <a:pt x="3247885" y="0"/>
                </a:moveTo>
                <a:lnTo>
                  <a:pt x="0" y="0"/>
                </a:lnTo>
                <a:lnTo>
                  <a:pt x="0" y="38442"/>
                </a:lnTo>
                <a:lnTo>
                  <a:pt x="29311" y="51257"/>
                </a:lnTo>
                <a:lnTo>
                  <a:pt x="110883" y="102514"/>
                </a:lnTo>
                <a:lnTo>
                  <a:pt x="151396" y="115328"/>
                </a:lnTo>
                <a:lnTo>
                  <a:pt x="271767" y="192227"/>
                </a:lnTo>
                <a:lnTo>
                  <a:pt x="311505" y="205041"/>
                </a:lnTo>
                <a:lnTo>
                  <a:pt x="507212" y="333197"/>
                </a:lnTo>
                <a:lnTo>
                  <a:pt x="697826" y="461352"/>
                </a:lnTo>
                <a:lnTo>
                  <a:pt x="846518" y="563867"/>
                </a:lnTo>
                <a:lnTo>
                  <a:pt x="883158" y="589508"/>
                </a:lnTo>
                <a:lnTo>
                  <a:pt x="919568" y="627951"/>
                </a:lnTo>
                <a:lnTo>
                  <a:pt x="1063002" y="730465"/>
                </a:lnTo>
                <a:lnTo>
                  <a:pt x="1098296" y="768921"/>
                </a:lnTo>
                <a:lnTo>
                  <a:pt x="1168196" y="820178"/>
                </a:lnTo>
                <a:lnTo>
                  <a:pt x="1202804" y="858621"/>
                </a:lnTo>
                <a:lnTo>
                  <a:pt x="1271320" y="909891"/>
                </a:lnTo>
                <a:lnTo>
                  <a:pt x="1305217" y="948334"/>
                </a:lnTo>
                <a:lnTo>
                  <a:pt x="1338884" y="973963"/>
                </a:lnTo>
                <a:lnTo>
                  <a:pt x="1372311" y="1012405"/>
                </a:lnTo>
                <a:lnTo>
                  <a:pt x="1405496" y="1038047"/>
                </a:lnTo>
                <a:lnTo>
                  <a:pt x="1438440" y="1076490"/>
                </a:lnTo>
                <a:lnTo>
                  <a:pt x="1471142" y="1102118"/>
                </a:lnTo>
                <a:lnTo>
                  <a:pt x="1503603" y="1140561"/>
                </a:lnTo>
                <a:lnTo>
                  <a:pt x="1535811" y="1166190"/>
                </a:lnTo>
                <a:lnTo>
                  <a:pt x="1567764" y="1204645"/>
                </a:lnTo>
                <a:lnTo>
                  <a:pt x="1599476" y="1230274"/>
                </a:lnTo>
                <a:lnTo>
                  <a:pt x="1630934" y="1268717"/>
                </a:lnTo>
                <a:lnTo>
                  <a:pt x="1662137" y="1294345"/>
                </a:lnTo>
                <a:lnTo>
                  <a:pt x="1723796" y="1371244"/>
                </a:lnTo>
                <a:lnTo>
                  <a:pt x="1754225" y="1396873"/>
                </a:lnTo>
                <a:lnTo>
                  <a:pt x="1814322" y="1473758"/>
                </a:lnTo>
                <a:lnTo>
                  <a:pt x="1843989" y="1499400"/>
                </a:lnTo>
                <a:lnTo>
                  <a:pt x="1873377" y="1537843"/>
                </a:lnTo>
                <a:lnTo>
                  <a:pt x="1931365" y="1614728"/>
                </a:lnTo>
                <a:lnTo>
                  <a:pt x="1959965" y="1640370"/>
                </a:lnTo>
                <a:lnTo>
                  <a:pt x="2016340" y="1717255"/>
                </a:lnTo>
                <a:lnTo>
                  <a:pt x="2071624" y="1794154"/>
                </a:lnTo>
                <a:lnTo>
                  <a:pt x="2125802" y="1871040"/>
                </a:lnTo>
                <a:lnTo>
                  <a:pt x="2152472" y="1896668"/>
                </a:lnTo>
                <a:lnTo>
                  <a:pt x="2204986" y="1973567"/>
                </a:lnTo>
                <a:lnTo>
                  <a:pt x="2256358" y="2050453"/>
                </a:lnTo>
                <a:lnTo>
                  <a:pt x="2306574" y="2127351"/>
                </a:lnTo>
                <a:lnTo>
                  <a:pt x="2355646" y="2204237"/>
                </a:lnTo>
                <a:lnTo>
                  <a:pt x="2403538" y="2281136"/>
                </a:lnTo>
                <a:lnTo>
                  <a:pt x="2427046" y="2332393"/>
                </a:lnTo>
                <a:lnTo>
                  <a:pt x="2450249" y="2370836"/>
                </a:lnTo>
                <a:lnTo>
                  <a:pt x="2473160" y="2409291"/>
                </a:lnTo>
                <a:lnTo>
                  <a:pt x="2495766" y="2447734"/>
                </a:lnTo>
                <a:lnTo>
                  <a:pt x="2518067" y="2486177"/>
                </a:lnTo>
                <a:lnTo>
                  <a:pt x="2540076" y="2524620"/>
                </a:lnTo>
                <a:lnTo>
                  <a:pt x="2561767" y="2563076"/>
                </a:lnTo>
                <a:lnTo>
                  <a:pt x="2583167" y="2614333"/>
                </a:lnTo>
                <a:lnTo>
                  <a:pt x="2604249" y="2652776"/>
                </a:lnTo>
                <a:lnTo>
                  <a:pt x="2625026" y="2691219"/>
                </a:lnTo>
                <a:lnTo>
                  <a:pt x="2645486" y="2729674"/>
                </a:lnTo>
                <a:lnTo>
                  <a:pt x="2665641" y="2768117"/>
                </a:lnTo>
                <a:lnTo>
                  <a:pt x="2685478" y="2819374"/>
                </a:lnTo>
                <a:lnTo>
                  <a:pt x="2704998" y="2857830"/>
                </a:lnTo>
                <a:lnTo>
                  <a:pt x="2724200" y="2896273"/>
                </a:lnTo>
                <a:lnTo>
                  <a:pt x="2743085" y="2947530"/>
                </a:lnTo>
                <a:lnTo>
                  <a:pt x="2761640" y="2985973"/>
                </a:lnTo>
                <a:lnTo>
                  <a:pt x="2779890" y="3024428"/>
                </a:lnTo>
                <a:lnTo>
                  <a:pt x="2797810" y="3075686"/>
                </a:lnTo>
                <a:lnTo>
                  <a:pt x="2815399" y="3114129"/>
                </a:lnTo>
                <a:lnTo>
                  <a:pt x="2832671" y="3152571"/>
                </a:lnTo>
                <a:lnTo>
                  <a:pt x="2849613" y="3203841"/>
                </a:lnTo>
                <a:lnTo>
                  <a:pt x="2866225" y="3242284"/>
                </a:lnTo>
                <a:lnTo>
                  <a:pt x="2882506" y="3280727"/>
                </a:lnTo>
                <a:lnTo>
                  <a:pt x="2898444" y="3331997"/>
                </a:lnTo>
                <a:lnTo>
                  <a:pt x="2914065" y="3370440"/>
                </a:lnTo>
                <a:lnTo>
                  <a:pt x="2929344" y="3421697"/>
                </a:lnTo>
                <a:lnTo>
                  <a:pt x="2944279" y="3460153"/>
                </a:lnTo>
                <a:lnTo>
                  <a:pt x="2958884" y="3511410"/>
                </a:lnTo>
                <a:lnTo>
                  <a:pt x="2973146" y="3549853"/>
                </a:lnTo>
                <a:lnTo>
                  <a:pt x="2987065" y="3601110"/>
                </a:lnTo>
                <a:lnTo>
                  <a:pt x="3000641" y="3639566"/>
                </a:lnTo>
                <a:lnTo>
                  <a:pt x="3013875" y="3690823"/>
                </a:lnTo>
                <a:lnTo>
                  <a:pt x="3026753" y="3729266"/>
                </a:lnTo>
                <a:lnTo>
                  <a:pt x="3039300" y="3780536"/>
                </a:lnTo>
                <a:lnTo>
                  <a:pt x="3051492" y="3818979"/>
                </a:lnTo>
                <a:lnTo>
                  <a:pt x="3063329" y="3870236"/>
                </a:lnTo>
                <a:lnTo>
                  <a:pt x="3074809" y="3908691"/>
                </a:lnTo>
                <a:lnTo>
                  <a:pt x="3085935" y="3959949"/>
                </a:lnTo>
                <a:lnTo>
                  <a:pt x="3096717" y="4011206"/>
                </a:lnTo>
                <a:lnTo>
                  <a:pt x="3107131" y="4049649"/>
                </a:lnTo>
                <a:lnTo>
                  <a:pt x="3117189" y="4100919"/>
                </a:lnTo>
                <a:lnTo>
                  <a:pt x="3126892" y="4139361"/>
                </a:lnTo>
                <a:lnTo>
                  <a:pt x="3136227" y="4190619"/>
                </a:lnTo>
                <a:lnTo>
                  <a:pt x="3145205" y="4241889"/>
                </a:lnTo>
                <a:lnTo>
                  <a:pt x="3153816" y="4280332"/>
                </a:lnTo>
                <a:lnTo>
                  <a:pt x="3162058" y="4331589"/>
                </a:lnTo>
                <a:lnTo>
                  <a:pt x="3169945" y="4382859"/>
                </a:lnTo>
                <a:lnTo>
                  <a:pt x="3177451" y="4421302"/>
                </a:lnTo>
                <a:lnTo>
                  <a:pt x="3184588" y="4472559"/>
                </a:lnTo>
                <a:lnTo>
                  <a:pt x="3191345" y="4523829"/>
                </a:lnTo>
                <a:lnTo>
                  <a:pt x="3197733" y="4575086"/>
                </a:lnTo>
                <a:lnTo>
                  <a:pt x="3203752" y="4613529"/>
                </a:lnTo>
                <a:lnTo>
                  <a:pt x="3209391" y="4664799"/>
                </a:lnTo>
                <a:lnTo>
                  <a:pt x="3214649" y="4716056"/>
                </a:lnTo>
                <a:lnTo>
                  <a:pt x="3219526" y="4754499"/>
                </a:lnTo>
                <a:lnTo>
                  <a:pt x="3224022" y="4805756"/>
                </a:lnTo>
                <a:lnTo>
                  <a:pt x="3228149" y="4857026"/>
                </a:lnTo>
                <a:lnTo>
                  <a:pt x="3231870" y="4908283"/>
                </a:lnTo>
                <a:lnTo>
                  <a:pt x="3235223" y="4959540"/>
                </a:lnTo>
                <a:lnTo>
                  <a:pt x="3238169" y="4997996"/>
                </a:lnTo>
                <a:lnTo>
                  <a:pt x="3240735" y="5049253"/>
                </a:lnTo>
                <a:lnTo>
                  <a:pt x="3242919" y="5100510"/>
                </a:lnTo>
                <a:lnTo>
                  <a:pt x="3244697" y="5151780"/>
                </a:lnTo>
                <a:lnTo>
                  <a:pt x="3247085" y="5241480"/>
                </a:lnTo>
                <a:lnTo>
                  <a:pt x="3247682" y="5292750"/>
                </a:lnTo>
                <a:lnTo>
                  <a:pt x="3247885" y="5344007"/>
                </a:lnTo>
                <a:lnTo>
                  <a:pt x="3247885" y="0"/>
                </a:lnTo>
                <a:close/>
              </a:path>
            </a:pathLst>
          </a:custGeom>
          <a:solidFill>
            <a:srgbClr val="00367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" name="object 5">
            <a:extLst>
              <a:ext uri="{FF2B5EF4-FFF2-40B4-BE49-F238E27FC236}">
                <a16:creationId xmlns:a16="http://schemas.microsoft.com/office/drawing/2014/main" id="{A9219F0E-DE6B-4BB0-B4B9-0C266E9091D0}"/>
              </a:ext>
            </a:extLst>
          </p:cNvPr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-40399" y="0"/>
            <a:ext cx="2286960" cy="179034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6500" cy="489508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8256" y="2377947"/>
            <a:ext cx="2457450" cy="86995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3335" marR="5080" indent="-1270">
              <a:lnSpc>
                <a:spcPts val="3290"/>
              </a:lnSpc>
              <a:spcBef>
                <a:spcPts val="265"/>
              </a:spcBef>
            </a:pPr>
            <a:r>
              <a:rPr sz="2800" b="1" dirty="0">
                <a:solidFill>
                  <a:srgbClr val="E36B09"/>
                </a:solidFill>
                <a:latin typeface="Arial"/>
                <a:cs typeface="Arial"/>
              </a:rPr>
              <a:t>NOS</a:t>
            </a:r>
            <a:r>
              <a:rPr sz="2800" b="1" spc="-125" dirty="0">
                <a:solidFill>
                  <a:srgbClr val="E36B09"/>
                </a:solidFill>
                <a:latin typeface="Arial"/>
                <a:cs typeface="Arial"/>
              </a:rPr>
              <a:t> </a:t>
            </a:r>
            <a:r>
              <a:rPr sz="2800" b="1" spc="-35" dirty="0">
                <a:solidFill>
                  <a:srgbClr val="E36B09"/>
                </a:solidFill>
                <a:latin typeface="Arial"/>
                <a:cs typeface="Arial"/>
              </a:rPr>
              <a:t>RACINES </a:t>
            </a:r>
            <a:r>
              <a:rPr sz="2800" b="1" dirty="0">
                <a:solidFill>
                  <a:srgbClr val="E36B09"/>
                </a:solidFill>
                <a:latin typeface="Arial"/>
                <a:cs typeface="Arial"/>
              </a:rPr>
              <a:t>ET</a:t>
            </a:r>
            <a:r>
              <a:rPr sz="2800" b="1" spc="-125" dirty="0">
                <a:solidFill>
                  <a:srgbClr val="E36B0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E36B09"/>
                </a:solidFill>
                <a:latin typeface="Arial"/>
                <a:cs typeface="Arial"/>
              </a:rPr>
              <a:t>NOS</a:t>
            </a:r>
            <a:r>
              <a:rPr sz="2800" b="1" spc="-120" dirty="0">
                <a:solidFill>
                  <a:srgbClr val="E36B09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E36B09"/>
                </a:solidFill>
                <a:latin typeface="Arial"/>
                <a:cs typeface="Arial"/>
              </a:rPr>
              <a:t>AILES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3749675"/>
            <a:ext cx="7553325" cy="6950075"/>
            <a:chOff x="0" y="3749675"/>
            <a:chExt cx="7553325" cy="6950075"/>
          </a:xfrm>
        </p:grpSpPr>
        <p:sp>
          <p:nvSpPr>
            <p:cNvPr id="5" name="object 5"/>
            <p:cNvSpPr/>
            <p:nvPr/>
          </p:nvSpPr>
          <p:spPr>
            <a:xfrm>
              <a:off x="2992431" y="3749675"/>
              <a:ext cx="1558290" cy="27305"/>
            </a:xfrm>
            <a:custGeom>
              <a:avLst/>
              <a:gdLst/>
              <a:ahLst/>
              <a:cxnLst/>
              <a:rect l="l" t="t" r="r" b="b"/>
              <a:pathLst>
                <a:path w="1558289" h="27304">
                  <a:moveTo>
                    <a:pt x="1558265" y="0"/>
                  </a:moveTo>
                  <a:lnTo>
                    <a:pt x="0" y="0"/>
                  </a:lnTo>
                  <a:lnTo>
                    <a:pt x="0" y="27122"/>
                  </a:lnTo>
                  <a:lnTo>
                    <a:pt x="1558265" y="27122"/>
                  </a:lnTo>
                  <a:lnTo>
                    <a:pt x="1558265" y="0"/>
                  </a:lnTo>
                  <a:close/>
                </a:path>
              </a:pathLst>
            </a:custGeom>
            <a:solidFill>
              <a:srgbClr val="F26F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894022"/>
              <a:ext cx="7553325" cy="5805805"/>
            </a:xfrm>
            <a:custGeom>
              <a:avLst/>
              <a:gdLst/>
              <a:ahLst/>
              <a:cxnLst/>
              <a:rect l="l" t="t" r="r" b="b"/>
              <a:pathLst>
                <a:path w="7553325" h="5805805">
                  <a:moveTo>
                    <a:pt x="7553325" y="0"/>
                  </a:moveTo>
                  <a:lnTo>
                    <a:pt x="0" y="0"/>
                  </a:lnTo>
                  <a:lnTo>
                    <a:pt x="0" y="5805727"/>
                  </a:lnTo>
                  <a:lnTo>
                    <a:pt x="7553325" y="5805727"/>
                  </a:lnTo>
                  <a:lnTo>
                    <a:pt x="75533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586" y="6405122"/>
              <a:ext cx="6144309" cy="760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7794" y="6382264"/>
              <a:ext cx="73944" cy="995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1037" y="6371578"/>
              <a:ext cx="73944" cy="995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4586" y="5448020"/>
              <a:ext cx="6491630" cy="104485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77749" y="7527319"/>
              <a:ext cx="6986270" cy="19050"/>
            </a:xfrm>
            <a:custGeom>
              <a:avLst/>
              <a:gdLst/>
              <a:ahLst/>
              <a:cxnLst/>
              <a:rect l="l" t="t" r="r" b="b"/>
              <a:pathLst>
                <a:path w="6986270" h="19050">
                  <a:moveTo>
                    <a:pt x="6985786" y="0"/>
                  </a:moveTo>
                  <a:lnTo>
                    <a:pt x="0" y="0"/>
                  </a:lnTo>
                  <a:lnTo>
                    <a:pt x="0" y="19049"/>
                  </a:lnTo>
                  <a:lnTo>
                    <a:pt x="6985786" y="19049"/>
                  </a:lnTo>
                  <a:lnTo>
                    <a:pt x="6985786" y="0"/>
                  </a:lnTo>
                  <a:close/>
                </a:path>
              </a:pathLst>
            </a:custGeom>
            <a:solidFill>
              <a:srgbClr val="0036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574800" y="6875780"/>
            <a:ext cx="4419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367B"/>
                </a:solidFill>
                <a:latin typeface="Arial MT"/>
                <a:cs typeface="Arial MT"/>
              </a:rPr>
              <a:t>Quelques</a:t>
            </a:r>
            <a:r>
              <a:rPr sz="1800" spc="-40" dirty="0">
                <a:solidFill>
                  <a:srgbClr val="00367B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67B"/>
                </a:solidFill>
                <a:latin typeface="Arial MT"/>
                <a:cs typeface="Arial MT"/>
              </a:rPr>
              <a:t>références</a:t>
            </a:r>
            <a:r>
              <a:rPr sz="1800" spc="-35" dirty="0">
                <a:solidFill>
                  <a:srgbClr val="00367B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67B"/>
                </a:solidFill>
                <a:latin typeface="Arial MT"/>
                <a:cs typeface="Arial MT"/>
              </a:rPr>
              <a:t>parmi</a:t>
            </a:r>
            <a:r>
              <a:rPr sz="1800" spc="-30" dirty="0">
                <a:solidFill>
                  <a:srgbClr val="00367B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67B"/>
                </a:solidFill>
                <a:latin typeface="Arial MT"/>
                <a:cs typeface="Arial MT"/>
              </a:rPr>
              <a:t>250</a:t>
            </a:r>
            <a:r>
              <a:rPr sz="1800" spc="-35" dirty="0">
                <a:solidFill>
                  <a:srgbClr val="00367B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00367B"/>
                </a:solidFill>
                <a:latin typeface="Arial MT"/>
                <a:cs typeface="Arial MT"/>
              </a:rPr>
              <a:t>entreprises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4445" y="7721771"/>
            <a:ext cx="5851489" cy="209342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6500" cy="10706100"/>
            <a:chOff x="0" y="0"/>
            <a:chExt cx="7556500" cy="10706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3325" cy="106965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67946" y="5510322"/>
              <a:ext cx="154305" cy="12065"/>
            </a:xfrm>
            <a:custGeom>
              <a:avLst/>
              <a:gdLst/>
              <a:ahLst/>
              <a:cxnLst/>
              <a:rect l="l" t="t" r="r" b="b"/>
              <a:pathLst>
                <a:path w="154305" h="12064">
                  <a:moveTo>
                    <a:pt x="153901" y="0"/>
                  </a:moveTo>
                  <a:lnTo>
                    <a:pt x="0" y="0"/>
                  </a:lnTo>
                  <a:lnTo>
                    <a:pt x="0" y="11750"/>
                  </a:lnTo>
                  <a:lnTo>
                    <a:pt x="153901" y="11750"/>
                  </a:lnTo>
                  <a:lnTo>
                    <a:pt x="15390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03196" y="148282"/>
              <a:ext cx="1504948" cy="80361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89932" y="3673474"/>
              <a:ext cx="5466715" cy="7032625"/>
            </a:xfrm>
            <a:custGeom>
              <a:avLst/>
              <a:gdLst/>
              <a:ahLst/>
              <a:cxnLst/>
              <a:rect l="l" t="t" r="r" b="b"/>
              <a:pathLst>
                <a:path w="5466715" h="7032625">
                  <a:moveTo>
                    <a:pt x="5050933" y="0"/>
                  </a:moveTo>
                  <a:lnTo>
                    <a:pt x="4954400" y="904"/>
                  </a:lnTo>
                  <a:lnTo>
                    <a:pt x="4858306" y="3605"/>
                  </a:lnTo>
                  <a:lnTo>
                    <a:pt x="4762669" y="8087"/>
                  </a:lnTo>
                  <a:lnTo>
                    <a:pt x="4667503" y="14335"/>
                  </a:lnTo>
                  <a:lnTo>
                    <a:pt x="4572824" y="22332"/>
                  </a:lnTo>
                  <a:lnTo>
                    <a:pt x="4478650" y="32062"/>
                  </a:lnTo>
                  <a:lnTo>
                    <a:pt x="4384996" y="43509"/>
                  </a:lnTo>
                  <a:lnTo>
                    <a:pt x="4291877" y="56657"/>
                  </a:lnTo>
                  <a:lnTo>
                    <a:pt x="4199311" y="71490"/>
                  </a:lnTo>
                  <a:lnTo>
                    <a:pt x="4107313" y="87991"/>
                  </a:lnTo>
                  <a:lnTo>
                    <a:pt x="4015899" y="106146"/>
                  </a:lnTo>
                  <a:lnTo>
                    <a:pt x="3925085" y="125936"/>
                  </a:lnTo>
                  <a:lnTo>
                    <a:pt x="3834888" y="147348"/>
                  </a:lnTo>
                  <a:lnTo>
                    <a:pt x="3745323" y="170364"/>
                  </a:lnTo>
                  <a:lnTo>
                    <a:pt x="3656407" y="194968"/>
                  </a:lnTo>
                  <a:lnTo>
                    <a:pt x="3568155" y="221145"/>
                  </a:lnTo>
                  <a:lnTo>
                    <a:pt x="3524283" y="234818"/>
                  </a:lnTo>
                  <a:lnTo>
                    <a:pt x="3480584" y="248878"/>
                  </a:lnTo>
                  <a:lnTo>
                    <a:pt x="3437058" y="263324"/>
                  </a:lnTo>
                  <a:lnTo>
                    <a:pt x="3393709" y="278152"/>
                  </a:lnTo>
                  <a:lnTo>
                    <a:pt x="3350538" y="293361"/>
                  </a:lnTo>
                  <a:lnTo>
                    <a:pt x="3307547" y="308949"/>
                  </a:lnTo>
                  <a:lnTo>
                    <a:pt x="3264739" y="324915"/>
                  </a:lnTo>
                  <a:lnTo>
                    <a:pt x="3222114" y="341255"/>
                  </a:lnTo>
                  <a:lnTo>
                    <a:pt x="3179676" y="357968"/>
                  </a:lnTo>
                  <a:lnTo>
                    <a:pt x="3137426" y="375053"/>
                  </a:lnTo>
                  <a:lnTo>
                    <a:pt x="3095367" y="392506"/>
                  </a:lnTo>
                  <a:lnTo>
                    <a:pt x="3053499" y="410326"/>
                  </a:lnTo>
                  <a:lnTo>
                    <a:pt x="3011826" y="428512"/>
                  </a:lnTo>
                  <a:lnTo>
                    <a:pt x="2970349" y="447060"/>
                  </a:lnTo>
                  <a:lnTo>
                    <a:pt x="2929071" y="465969"/>
                  </a:lnTo>
                  <a:lnTo>
                    <a:pt x="2887992" y="485237"/>
                  </a:lnTo>
                  <a:lnTo>
                    <a:pt x="2847116" y="504863"/>
                  </a:lnTo>
                  <a:lnTo>
                    <a:pt x="2806444" y="524843"/>
                  </a:lnTo>
                  <a:lnTo>
                    <a:pt x="2765979" y="545176"/>
                  </a:lnTo>
                  <a:lnTo>
                    <a:pt x="2725722" y="565860"/>
                  </a:lnTo>
                  <a:lnTo>
                    <a:pt x="2685675" y="586892"/>
                  </a:lnTo>
                  <a:lnTo>
                    <a:pt x="2645841" y="608272"/>
                  </a:lnTo>
                  <a:lnTo>
                    <a:pt x="2606221" y="629997"/>
                  </a:lnTo>
                  <a:lnTo>
                    <a:pt x="2566817" y="652064"/>
                  </a:lnTo>
                  <a:lnTo>
                    <a:pt x="2527631" y="674473"/>
                  </a:lnTo>
                  <a:lnTo>
                    <a:pt x="2488666" y="697220"/>
                  </a:lnTo>
                  <a:lnTo>
                    <a:pt x="2449924" y="720304"/>
                  </a:lnTo>
                  <a:lnTo>
                    <a:pt x="2411405" y="743723"/>
                  </a:lnTo>
                  <a:lnTo>
                    <a:pt x="2373114" y="767475"/>
                  </a:lnTo>
                  <a:lnTo>
                    <a:pt x="2335050" y="791557"/>
                  </a:lnTo>
                  <a:lnTo>
                    <a:pt x="2297217" y="815969"/>
                  </a:lnTo>
                  <a:lnTo>
                    <a:pt x="2259616" y="840707"/>
                  </a:lnTo>
                  <a:lnTo>
                    <a:pt x="2222250" y="865770"/>
                  </a:lnTo>
                  <a:lnTo>
                    <a:pt x="2185120" y="891156"/>
                  </a:lnTo>
                  <a:lnTo>
                    <a:pt x="2148229" y="916863"/>
                  </a:lnTo>
                  <a:lnTo>
                    <a:pt x="2111578" y="942888"/>
                  </a:lnTo>
                  <a:lnTo>
                    <a:pt x="2075170" y="969230"/>
                  </a:lnTo>
                  <a:lnTo>
                    <a:pt x="2039006" y="995887"/>
                  </a:lnTo>
                  <a:lnTo>
                    <a:pt x="2003088" y="1022857"/>
                  </a:lnTo>
                  <a:lnTo>
                    <a:pt x="1967419" y="1050138"/>
                  </a:lnTo>
                  <a:lnTo>
                    <a:pt x="1932001" y="1077727"/>
                  </a:lnTo>
                  <a:lnTo>
                    <a:pt x="1896835" y="1105623"/>
                  </a:lnTo>
                  <a:lnTo>
                    <a:pt x="1861923" y="1133823"/>
                  </a:lnTo>
                  <a:lnTo>
                    <a:pt x="1827268" y="1162327"/>
                  </a:lnTo>
                  <a:lnTo>
                    <a:pt x="1792872" y="1191131"/>
                  </a:lnTo>
                  <a:lnTo>
                    <a:pt x="1758736" y="1220234"/>
                  </a:lnTo>
                  <a:lnTo>
                    <a:pt x="1724862" y="1249633"/>
                  </a:lnTo>
                  <a:lnTo>
                    <a:pt x="1691254" y="1279327"/>
                  </a:lnTo>
                  <a:lnTo>
                    <a:pt x="1657911" y="1309314"/>
                  </a:lnTo>
                  <a:lnTo>
                    <a:pt x="1624838" y="1339592"/>
                  </a:lnTo>
                  <a:lnTo>
                    <a:pt x="1592035" y="1370158"/>
                  </a:lnTo>
                  <a:lnTo>
                    <a:pt x="1559504" y="1401011"/>
                  </a:lnTo>
                  <a:lnTo>
                    <a:pt x="1527248" y="1432148"/>
                  </a:lnTo>
                  <a:lnTo>
                    <a:pt x="1495269" y="1463568"/>
                  </a:lnTo>
                  <a:lnTo>
                    <a:pt x="1463568" y="1495269"/>
                  </a:lnTo>
                  <a:lnTo>
                    <a:pt x="1432148" y="1527248"/>
                  </a:lnTo>
                  <a:lnTo>
                    <a:pt x="1401011" y="1559504"/>
                  </a:lnTo>
                  <a:lnTo>
                    <a:pt x="1370158" y="1592035"/>
                  </a:lnTo>
                  <a:lnTo>
                    <a:pt x="1339592" y="1624838"/>
                  </a:lnTo>
                  <a:lnTo>
                    <a:pt x="1309314" y="1657911"/>
                  </a:lnTo>
                  <a:lnTo>
                    <a:pt x="1279327" y="1691254"/>
                  </a:lnTo>
                  <a:lnTo>
                    <a:pt x="1249633" y="1724862"/>
                  </a:lnTo>
                  <a:lnTo>
                    <a:pt x="1220234" y="1758736"/>
                  </a:lnTo>
                  <a:lnTo>
                    <a:pt x="1191131" y="1792872"/>
                  </a:lnTo>
                  <a:lnTo>
                    <a:pt x="1162327" y="1827268"/>
                  </a:lnTo>
                  <a:lnTo>
                    <a:pt x="1133823" y="1861923"/>
                  </a:lnTo>
                  <a:lnTo>
                    <a:pt x="1105623" y="1896835"/>
                  </a:lnTo>
                  <a:lnTo>
                    <a:pt x="1077727" y="1932001"/>
                  </a:lnTo>
                  <a:lnTo>
                    <a:pt x="1050138" y="1967419"/>
                  </a:lnTo>
                  <a:lnTo>
                    <a:pt x="1022857" y="2003088"/>
                  </a:lnTo>
                  <a:lnTo>
                    <a:pt x="995887" y="2039006"/>
                  </a:lnTo>
                  <a:lnTo>
                    <a:pt x="969230" y="2075170"/>
                  </a:lnTo>
                  <a:lnTo>
                    <a:pt x="942888" y="2111578"/>
                  </a:lnTo>
                  <a:lnTo>
                    <a:pt x="916863" y="2148229"/>
                  </a:lnTo>
                  <a:lnTo>
                    <a:pt x="891156" y="2185120"/>
                  </a:lnTo>
                  <a:lnTo>
                    <a:pt x="865770" y="2222250"/>
                  </a:lnTo>
                  <a:lnTo>
                    <a:pt x="840707" y="2259616"/>
                  </a:lnTo>
                  <a:lnTo>
                    <a:pt x="815969" y="2297217"/>
                  </a:lnTo>
                  <a:lnTo>
                    <a:pt x="791557" y="2335050"/>
                  </a:lnTo>
                  <a:lnTo>
                    <a:pt x="767475" y="2373114"/>
                  </a:lnTo>
                  <a:lnTo>
                    <a:pt x="743723" y="2411405"/>
                  </a:lnTo>
                  <a:lnTo>
                    <a:pt x="720304" y="2449924"/>
                  </a:lnTo>
                  <a:lnTo>
                    <a:pt x="697220" y="2488666"/>
                  </a:lnTo>
                  <a:lnTo>
                    <a:pt x="674473" y="2527631"/>
                  </a:lnTo>
                  <a:lnTo>
                    <a:pt x="652064" y="2566817"/>
                  </a:lnTo>
                  <a:lnTo>
                    <a:pt x="629997" y="2606221"/>
                  </a:lnTo>
                  <a:lnTo>
                    <a:pt x="608272" y="2645841"/>
                  </a:lnTo>
                  <a:lnTo>
                    <a:pt x="586892" y="2685675"/>
                  </a:lnTo>
                  <a:lnTo>
                    <a:pt x="565860" y="2725722"/>
                  </a:lnTo>
                  <a:lnTo>
                    <a:pt x="545176" y="2765979"/>
                  </a:lnTo>
                  <a:lnTo>
                    <a:pt x="524843" y="2806444"/>
                  </a:lnTo>
                  <a:lnTo>
                    <a:pt x="504863" y="2847116"/>
                  </a:lnTo>
                  <a:lnTo>
                    <a:pt x="485237" y="2887992"/>
                  </a:lnTo>
                  <a:lnTo>
                    <a:pt x="465969" y="2929071"/>
                  </a:lnTo>
                  <a:lnTo>
                    <a:pt x="447060" y="2970349"/>
                  </a:lnTo>
                  <a:lnTo>
                    <a:pt x="428512" y="3011826"/>
                  </a:lnTo>
                  <a:lnTo>
                    <a:pt x="410326" y="3053499"/>
                  </a:lnTo>
                  <a:lnTo>
                    <a:pt x="392506" y="3095367"/>
                  </a:lnTo>
                  <a:lnTo>
                    <a:pt x="375053" y="3137426"/>
                  </a:lnTo>
                  <a:lnTo>
                    <a:pt x="357968" y="3179676"/>
                  </a:lnTo>
                  <a:lnTo>
                    <a:pt x="341255" y="3222114"/>
                  </a:lnTo>
                  <a:lnTo>
                    <a:pt x="324915" y="3264739"/>
                  </a:lnTo>
                  <a:lnTo>
                    <a:pt x="308949" y="3307547"/>
                  </a:lnTo>
                  <a:lnTo>
                    <a:pt x="293361" y="3350538"/>
                  </a:lnTo>
                  <a:lnTo>
                    <a:pt x="278152" y="3393709"/>
                  </a:lnTo>
                  <a:lnTo>
                    <a:pt x="263324" y="3437058"/>
                  </a:lnTo>
                  <a:lnTo>
                    <a:pt x="248878" y="3480584"/>
                  </a:lnTo>
                  <a:lnTo>
                    <a:pt x="234818" y="3524283"/>
                  </a:lnTo>
                  <a:lnTo>
                    <a:pt x="221145" y="3568155"/>
                  </a:lnTo>
                  <a:lnTo>
                    <a:pt x="207861" y="3612197"/>
                  </a:lnTo>
                  <a:lnTo>
                    <a:pt x="194968" y="3656407"/>
                  </a:lnTo>
                  <a:lnTo>
                    <a:pt x="182469" y="3700783"/>
                  </a:lnTo>
                  <a:lnTo>
                    <a:pt x="170364" y="3745323"/>
                  </a:lnTo>
                  <a:lnTo>
                    <a:pt x="158656" y="3790025"/>
                  </a:lnTo>
                  <a:lnTo>
                    <a:pt x="147348" y="3834888"/>
                  </a:lnTo>
                  <a:lnTo>
                    <a:pt x="136441" y="3879908"/>
                  </a:lnTo>
                  <a:lnTo>
                    <a:pt x="125936" y="3925085"/>
                  </a:lnTo>
                  <a:lnTo>
                    <a:pt x="115837" y="3970416"/>
                  </a:lnTo>
                  <a:lnTo>
                    <a:pt x="106146" y="4015899"/>
                  </a:lnTo>
                  <a:lnTo>
                    <a:pt x="96863" y="4061532"/>
                  </a:lnTo>
                  <a:lnTo>
                    <a:pt x="87991" y="4107313"/>
                  </a:lnTo>
                  <a:lnTo>
                    <a:pt x="79533" y="4153240"/>
                  </a:lnTo>
                  <a:lnTo>
                    <a:pt x="71490" y="4199311"/>
                  </a:lnTo>
                  <a:lnTo>
                    <a:pt x="63864" y="4245524"/>
                  </a:lnTo>
                  <a:lnTo>
                    <a:pt x="56657" y="4291877"/>
                  </a:lnTo>
                  <a:lnTo>
                    <a:pt x="49871" y="4338368"/>
                  </a:lnTo>
                  <a:lnTo>
                    <a:pt x="43509" y="4384996"/>
                  </a:lnTo>
                  <a:lnTo>
                    <a:pt x="37572" y="4431757"/>
                  </a:lnTo>
                  <a:lnTo>
                    <a:pt x="32062" y="4478650"/>
                  </a:lnTo>
                  <a:lnTo>
                    <a:pt x="26982" y="4525673"/>
                  </a:lnTo>
                  <a:lnTo>
                    <a:pt x="22332" y="4572824"/>
                  </a:lnTo>
                  <a:lnTo>
                    <a:pt x="18116" y="4620102"/>
                  </a:lnTo>
                  <a:lnTo>
                    <a:pt x="14335" y="4667503"/>
                  </a:lnTo>
                  <a:lnTo>
                    <a:pt x="10992" y="4715026"/>
                  </a:lnTo>
                  <a:lnTo>
                    <a:pt x="8087" y="4762669"/>
                  </a:lnTo>
                  <a:lnTo>
                    <a:pt x="5625" y="4810430"/>
                  </a:lnTo>
                  <a:lnTo>
                    <a:pt x="3605" y="4858306"/>
                  </a:lnTo>
                  <a:lnTo>
                    <a:pt x="2031" y="4906297"/>
                  </a:lnTo>
                  <a:lnTo>
                    <a:pt x="904" y="4954400"/>
                  </a:lnTo>
                  <a:lnTo>
                    <a:pt x="226" y="5002613"/>
                  </a:lnTo>
                  <a:lnTo>
                    <a:pt x="0" y="5050933"/>
                  </a:lnTo>
                  <a:lnTo>
                    <a:pt x="226" y="5099253"/>
                  </a:lnTo>
                  <a:lnTo>
                    <a:pt x="904" y="5147466"/>
                  </a:lnTo>
                  <a:lnTo>
                    <a:pt x="2031" y="5195569"/>
                  </a:lnTo>
                  <a:lnTo>
                    <a:pt x="3605" y="5243560"/>
                  </a:lnTo>
                  <a:lnTo>
                    <a:pt x="5625" y="5291436"/>
                  </a:lnTo>
                  <a:lnTo>
                    <a:pt x="8087" y="5339197"/>
                  </a:lnTo>
                  <a:lnTo>
                    <a:pt x="10992" y="5386840"/>
                  </a:lnTo>
                  <a:lnTo>
                    <a:pt x="14335" y="5434363"/>
                  </a:lnTo>
                  <a:lnTo>
                    <a:pt x="18116" y="5481764"/>
                  </a:lnTo>
                  <a:lnTo>
                    <a:pt x="22332" y="5529042"/>
                  </a:lnTo>
                  <a:lnTo>
                    <a:pt x="26982" y="5576193"/>
                  </a:lnTo>
                  <a:lnTo>
                    <a:pt x="32062" y="5623216"/>
                  </a:lnTo>
                  <a:lnTo>
                    <a:pt x="37572" y="5670109"/>
                  </a:lnTo>
                  <a:lnTo>
                    <a:pt x="43509" y="5716870"/>
                  </a:lnTo>
                  <a:lnTo>
                    <a:pt x="49871" y="5763497"/>
                  </a:lnTo>
                  <a:lnTo>
                    <a:pt x="56657" y="5809989"/>
                  </a:lnTo>
                  <a:lnTo>
                    <a:pt x="63864" y="5856342"/>
                  </a:lnTo>
                  <a:lnTo>
                    <a:pt x="71490" y="5902555"/>
                  </a:lnTo>
                  <a:lnTo>
                    <a:pt x="79533" y="5948626"/>
                  </a:lnTo>
                  <a:lnTo>
                    <a:pt x="87991" y="5994553"/>
                  </a:lnTo>
                  <a:lnTo>
                    <a:pt x="96863" y="6040334"/>
                  </a:lnTo>
                  <a:lnTo>
                    <a:pt x="106146" y="6085967"/>
                  </a:lnTo>
                  <a:lnTo>
                    <a:pt x="115837" y="6131450"/>
                  </a:lnTo>
                  <a:lnTo>
                    <a:pt x="125936" y="6176781"/>
                  </a:lnTo>
                  <a:lnTo>
                    <a:pt x="136441" y="6221957"/>
                  </a:lnTo>
                  <a:lnTo>
                    <a:pt x="147348" y="6266978"/>
                  </a:lnTo>
                  <a:lnTo>
                    <a:pt x="158656" y="6311840"/>
                  </a:lnTo>
                  <a:lnTo>
                    <a:pt x="170364" y="6356543"/>
                  </a:lnTo>
                  <a:lnTo>
                    <a:pt x="182469" y="6401083"/>
                  </a:lnTo>
                  <a:lnTo>
                    <a:pt x="194968" y="6445459"/>
                  </a:lnTo>
                  <a:lnTo>
                    <a:pt x="207861" y="6489669"/>
                  </a:lnTo>
                  <a:lnTo>
                    <a:pt x="221145" y="6533711"/>
                  </a:lnTo>
                  <a:lnTo>
                    <a:pt x="234818" y="6577583"/>
                  </a:lnTo>
                  <a:lnTo>
                    <a:pt x="248878" y="6621282"/>
                  </a:lnTo>
                  <a:lnTo>
                    <a:pt x="263324" y="6664808"/>
                  </a:lnTo>
                  <a:lnTo>
                    <a:pt x="278152" y="6708157"/>
                  </a:lnTo>
                  <a:lnTo>
                    <a:pt x="293361" y="6751328"/>
                  </a:lnTo>
                  <a:lnTo>
                    <a:pt x="308949" y="6794318"/>
                  </a:lnTo>
                  <a:lnTo>
                    <a:pt x="324915" y="6837127"/>
                  </a:lnTo>
                  <a:lnTo>
                    <a:pt x="341255" y="6879751"/>
                  </a:lnTo>
                  <a:lnTo>
                    <a:pt x="357968" y="6922190"/>
                  </a:lnTo>
                  <a:lnTo>
                    <a:pt x="375053" y="6964439"/>
                  </a:lnTo>
                  <a:lnTo>
                    <a:pt x="392506" y="7006499"/>
                  </a:lnTo>
                  <a:lnTo>
                    <a:pt x="403626" y="7032625"/>
                  </a:lnTo>
                  <a:lnTo>
                    <a:pt x="5466567" y="7032625"/>
                  </a:lnTo>
                  <a:lnTo>
                    <a:pt x="5466567" y="16904"/>
                  </a:lnTo>
                  <a:lnTo>
                    <a:pt x="5386840" y="10992"/>
                  </a:lnTo>
                  <a:lnTo>
                    <a:pt x="5291436" y="5625"/>
                  </a:lnTo>
                  <a:lnTo>
                    <a:pt x="5195569" y="2031"/>
                  </a:lnTo>
                  <a:lnTo>
                    <a:pt x="5099253" y="226"/>
                  </a:lnTo>
                  <a:lnTo>
                    <a:pt x="5050933" y="0"/>
                  </a:lnTo>
                  <a:close/>
                </a:path>
              </a:pathLst>
            </a:custGeom>
            <a:solidFill>
              <a:srgbClr val="0035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244850" y="5722620"/>
            <a:ext cx="175895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spc="-114" dirty="0">
                <a:solidFill>
                  <a:srgbClr val="E36B09"/>
                </a:solidFill>
                <a:latin typeface="Arial"/>
                <a:cs typeface="Arial"/>
              </a:rPr>
              <a:t>MERCI</a:t>
            </a:r>
            <a:r>
              <a:rPr sz="3800" b="1" spc="-420" dirty="0">
                <a:solidFill>
                  <a:srgbClr val="E36B09"/>
                </a:solidFill>
                <a:latin typeface="Arial"/>
                <a:cs typeface="Arial"/>
              </a:rPr>
              <a:t> </a:t>
            </a:r>
            <a:r>
              <a:rPr sz="3800" b="1" spc="-50" dirty="0">
                <a:solidFill>
                  <a:srgbClr val="E36B09"/>
                </a:solidFill>
                <a:latin typeface="Arial"/>
                <a:cs typeface="Arial"/>
              </a:rPr>
              <a:t>!</a:t>
            </a:r>
            <a:endParaRPr sz="3800">
              <a:latin typeface="Arial"/>
              <a:cs typeface="Arial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8CE344F0-11DD-4EEF-8AE7-F52539BB42F2}"/>
              </a:ext>
            </a:extLst>
          </p:cNvPr>
          <p:cNvSpPr txBox="1"/>
          <p:nvPr/>
        </p:nvSpPr>
        <p:spPr>
          <a:xfrm>
            <a:off x="2967946" y="6805078"/>
            <a:ext cx="3689449" cy="2598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74"/>
              </a:lnSpc>
            </a:pPr>
            <a:r>
              <a:rPr lang="en-US" sz="1395" spc="-4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Awa CAMARA</a:t>
            </a:r>
          </a:p>
          <a:p>
            <a:pPr>
              <a:lnSpc>
                <a:spcPts val="1674"/>
              </a:lnSpc>
            </a:pPr>
            <a:r>
              <a:rPr lang="en-US" sz="1395" spc="-4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Responsable</a:t>
            </a:r>
            <a:r>
              <a:rPr lang="en-US" sz="1395" spc="-4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formation ADS</a:t>
            </a:r>
          </a:p>
          <a:p>
            <a:pPr>
              <a:lnSpc>
                <a:spcPts val="1674"/>
              </a:lnSpc>
            </a:pPr>
            <a:r>
              <a:rPr lang="en-US" sz="1395" spc="-39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Consultante</a:t>
            </a:r>
            <a:r>
              <a:rPr lang="en-US" sz="1395" spc="-3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395" spc="-39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Experte</a:t>
            </a:r>
            <a:r>
              <a:rPr lang="en-US" sz="1395" spc="-3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395" spc="-39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sz="1395" spc="-3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Gestion de la Relation Client</a:t>
            </a:r>
          </a:p>
          <a:p>
            <a:pPr>
              <a:lnSpc>
                <a:spcPts val="1674"/>
              </a:lnSpc>
            </a:pPr>
            <a:r>
              <a:rPr lang="en-US" sz="1395" spc="4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Cel</a:t>
            </a:r>
            <a:r>
              <a:rPr lang="en-US" sz="1395" spc="4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+225 0759 575 934</a:t>
            </a:r>
            <a:endParaRPr lang="en-US" sz="1395" u="sng" spc="-12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674"/>
              </a:lnSpc>
            </a:pPr>
            <a:r>
              <a:rPr lang="en-US" sz="1395" u="sng" spc="-12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commercial@academieduservice,ci</a:t>
            </a:r>
            <a:endParaRPr lang="en-US" sz="1395" u="sng" spc="-12" dirty="0">
              <a:solidFill>
                <a:schemeClr val="accent6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674"/>
              </a:lnSpc>
            </a:pPr>
            <a:endParaRPr lang="en-US" sz="1395" u="sng" spc="-12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1674"/>
              </a:lnSpc>
            </a:pPr>
            <a:r>
              <a:rPr lang="en-US" sz="1395" spc="-7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Annick</a:t>
            </a:r>
            <a:r>
              <a:rPr lang="en-US" sz="1395" spc="-7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KONE</a:t>
            </a:r>
          </a:p>
          <a:p>
            <a:pPr algn="just">
              <a:lnSpc>
                <a:spcPts val="1674"/>
              </a:lnSpc>
            </a:pPr>
            <a:r>
              <a:rPr lang="en-US" sz="1395" spc="-4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Directrice</a:t>
            </a:r>
            <a:r>
              <a:rPr lang="en-US" sz="1395" spc="-4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395" spc="-4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Générale</a:t>
            </a:r>
            <a:r>
              <a:rPr lang="en-US" sz="1395" spc="-4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Chief Executive </a:t>
            </a:r>
          </a:p>
          <a:p>
            <a:pPr algn="just">
              <a:lnSpc>
                <a:spcPts val="1674"/>
              </a:lnSpc>
            </a:pPr>
            <a:r>
              <a:rPr lang="en-US" sz="1395" spc="-4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Tel: +225 2722 004 987</a:t>
            </a:r>
          </a:p>
          <a:p>
            <a:pPr algn="just">
              <a:lnSpc>
                <a:spcPts val="1674"/>
              </a:lnSpc>
            </a:pPr>
            <a:r>
              <a:rPr lang="en-US" sz="1395" spc="-4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Cel</a:t>
            </a:r>
            <a:r>
              <a:rPr lang="en-US" sz="1395" spc="-4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+225 0757 36 05 75 </a:t>
            </a:r>
          </a:p>
          <a:p>
            <a:pPr algn="just">
              <a:lnSpc>
                <a:spcPts val="1674"/>
              </a:lnSpc>
            </a:pPr>
            <a:r>
              <a:rPr lang="en-US" sz="1395" u="sng" spc="-7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annick.kone@academieduservice.ci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534007"/>
              </p:ext>
            </p:extLst>
          </p:nvPr>
        </p:nvGraphicFramePr>
        <p:xfrm>
          <a:off x="114299" y="1762125"/>
          <a:ext cx="7314564" cy="93306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3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4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2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3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1815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00" spc="-135" dirty="0">
                          <a:latin typeface="Verdana"/>
                          <a:cs typeface="Verdana"/>
                        </a:rPr>
                        <a:t>LES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EXPERTS</a:t>
                      </a:r>
                      <a:endParaRPr sz="1000">
                        <a:latin typeface="Verdana"/>
                        <a:cs typeface="Verdana"/>
                      </a:endParaRPr>
                    </a:p>
                    <a:p>
                      <a:pPr marL="20320" marR="205740">
                        <a:lnSpc>
                          <a:spcPct val="100000"/>
                        </a:lnSpc>
                      </a:pPr>
                      <a:r>
                        <a:rPr sz="1000" spc="-7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L’ACADÉMIE 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DU</a:t>
                      </a:r>
                      <a:r>
                        <a:rPr sz="100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SERVICE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320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FONCTION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320">
                        <a:lnSpc>
                          <a:spcPct val="100000"/>
                        </a:lnSpc>
                      </a:pPr>
                      <a:r>
                        <a:rPr sz="1000" spc="-30" dirty="0">
                          <a:latin typeface="Verdana"/>
                          <a:cs typeface="Verdana"/>
                        </a:rPr>
                        <a:t>DOMAINE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D’INTERVENTION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320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RÉFÉRENCES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20320" marR="217804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NOMBRE 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D’HEURES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63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0320">
                        <a:lnSpc>
                          <a:spcPct val="100000"/>
                        </a:lnSpc>
                      </a:pPr>
                      <a:r>
                        <a:rPr sz="1000" spc="-100" dirty="0">
                          <a:latin typeface="Verdana"/>
                          <a:cs typeface="Verdana"/>
                        </a:rPr>
                        <a:t>BENOÎT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MEYRONIN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320" marR="92075">
                        <a:lnSpc>
                          <a:spcPct val="100000"/>
                        </a:lnSpc>
                      </a:pPr>
                      <a:r>
                        <a:rPr sz="1000" spc="-60" dirty="0">
                          <a:latin typeface="Verdana"/>
                          <a:cs typeface="Verdana"/>
                        </a:rPr>
                        <a:t>Expert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principal, 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consultant,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formateur,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conférencier,</a:t>
                      </a:r>
                      <a:endParaRPr sz="1000">
                        <a:latin typeface="Verdana"/>
                        <a:cs typeface="Verdana"/>
                      </a:endParaRPr>
                    </a:p>
                    <a:p>
                      <a:pPr marL="20320">
                        <a:lnSpc>
                          <a:spcPct val="100000"/>
                        </a:lnSpc>
                      </a:pPr>
                      <a:r>
                        <a:rPr sz="1000" spc="-40" dirty="0">
                          <a:latin typeface="Verdana"/>
                          <a:cs typeface="Verdana"/>
                        </a:rPr>
                        <a:t>auteur,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professeur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0320" marR="77470">
                        <a:lnSpc>
                          <a:spcPct val="100000"/>
                        </a:lnSpc>
                      </a:pPr>
                      <a:r>
                        <a:rPr sz="1000" spc="-65" dirty="0">
                          <a:latin typeface="Verdana"/>
                          <a:cs typeface="Verdana"/>
                        </a:rPr>
                        <a:t>MARKETING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14" dirty="0">
                          <a:latin typeface="Verdana"/>
                          <a:cs typeface="Verdana"/>
                        </a:rPr>
                        <a:t>DES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SERVICES, MANAGEMENT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&amp; </a:t>
                      </a:r>
                      <a:r>
                        <a:rPr sz="1000" spc="-95" dirty="0">
                          <a:latin typeface="Verdana"/>
                          <a:cs typeface="Verdana"/>
                        </a:rPr>
                        <a:t>LEADERSHIP,</a:t>
                      </a:r>
                      <a:r>
                        <a:rPr sz="100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MANAGEMENT 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85" dirty="0">
                          <a:latin typeface="Verdana"/>
                          <a:cs typeface="Verdana"/>
                        </a:rPr>
                        <a:t>L’INSATISFACTION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CLIENT, 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RECHERCHE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ET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DÉVELOPPEMENT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320" marR="173990">
                        <a:lnSpc>
                          <a:spcPct val="100000"/>
                        </a:lnSpc>
                      </a:pPr>
                      <a:r>
                        <a:rPr sz="1000" spc="-75" dirty="0">
                          <a:latin typeface="Verdana"/>
                          <a:cs typeface="Verdana"/>
                        </a:rPr>
                        <a:t>MICHELIN,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GROUPE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ACCOR, 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ADEO/LEROY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MERLIN,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 MAIF, 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BNP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85" dirty="0">
                          <a:latin typeface="Verdana"/>
                          <a:cs typeface="Verdana"/>
                        </a:rPr>
                        <a:t>PARIBAS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CARDIF, 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CARREFOUR,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PSA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GROUPE, 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LCL,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RATP 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DEV,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90" dirty="0">
                          <a:latin typeface="Verdana"/>
                          <a:cs typeface="Verdana"/>
                        </a:rPr>
                        <a:t>AIR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FRANCE, </a:t>
                      </a:r>
                      <a:r>
                        <a:rPr sz="1000" spc="-110" dirty="0">
                          <a:latin typeface="Verdana"/>
                          <a:cs typeface="Verdana"/>
                        </a:rPr>
                        <a:t>SIEMENS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HEALTHCARE...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0" dirty="0">
                          <a:latin typeface="Verdana"/>
                          <a:cs typeface="Verdana"/>
                        </a:rPr>
                        <a:t>3200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28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032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Verdana"/>
                          <a:cs typeface="Verdana"/>
                        </a:rPr>
                        <a:t>AWA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lang="fr-FR" sz="1000" spc="-10" dirty="0">
                          <a:latin typeface="Verdana"/>
                          <a:cs typeface="Verdana"/>
                        </a:rPr>
                        <a:t>C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AMARA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0320" marR="93980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Consultante, 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formatrice</a:t>
                      </a:r>
                      <a:r>
                        <a:rPr sz="100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senior, conférencière,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40" dirty="0">
                          <a:latin typeface="Verdana"/>
                          <a:cs typeface="Verdana"/>
                        </a:rPr>
                        <a:t>coach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0320" marR="28956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spc="-85" dirty="0">
                          <a:latin typeface="Verdana"/>
                          <a:cs typeface="Verdana"/>
                        </a:rPr>
                        <a:t>GESTION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5" dirty="0">
                          <a:latin typeface="Verdana"/>
                          <a:cs typeface="Verdana"/>
                        </a:rPr>
                        <a:t>RELATION </a:t>
                      </a:r>
                      <a:r>
                        <a:rPr sz="1000" spc="-95" dirty="0">
                          <a:latin typeface="Verdana"/>
                          <a:cs typeface="Verdana"/>
                        </a:rPr>
                        <a:t>CLIENT,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ÉVALUATION COMPORTEMENTALE, </a:t>
                      </a:r>
                      <a:r>
                        <a:rPr sz="1000" spc="-100" dirty="0">
                          <a:latin typeface="Verdana"/>
                          <a:cs typeface="Verdana"/>
                        </a:rPr>
                        <a:t>DIGITALISATION</a:t>
                      </a:r>
                      <a:r>
                        <a:rPr sz="100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DES 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PROCÉDURES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90" dirty="0">
                          <a:latin typeface="Verdana"/>
                          <a:cs typeface="Verdana"/>
                        </a:rPr>
                        <a:t>RH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50" dirty="0">
                          <a:latin typeface="Verdana"/>
                          <a:cs typeface="Verdana"/>
                        </a:rPr>
                        <a:t>ET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RC,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CODE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95" dirty="0">
                          <a:latin typeface="Verdana"/>
                          <a:cs typeface="Verdana"/>
                        </a:rPr>
                        <a:t>CLIENT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&amp;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25" dirty="0">
                          <a:latin typeface="Verdana"/>
                          <a:cs typeface="Verdana"/>
                        </a:rPr>
                        <a:t>BUSINESS </a:t>
                      </a:r>
                      <a:r>
                        <a:rPr sz="1000" spc="-130" dirty="0">
                          <a:latin typeface="Verdana"/>
                          <a:cs typeface="Verdana"/>
                        </a:rPr>
                        <a:t>ÉTIQUETTE,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MARKETING </a:t>
                      </a:r>
                      <a:r>
                        <a:rPr sz="1000" spc="-95" dirty="0">
                          <a:latin typeface="Verdana"/>
                          <a:cs typeface="Verdana"/>
                        </a:rPr>
                        <a:t>DIGITALE,</a:t>
                      </a:r>
                      <a:r>
                        <a:rPr sz="100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5" dirty="0">
                          <a:latin typeface="Verdana"/>
                          <a:cs typeface="Verdana"/>
                        </a:rPr>
                        <a:t>TECHNIQUE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DE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VENTE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0320" marR="525145">
                        <a:lnSpc>
                          <a:spcPct val="100000"/>
                        </a:lnSpc>
                      </a:pPr>
                      <a:r>
                        <a:rPr lang="fr-FR" sz="1000" spc="-45" dirty="0">
                          <a:latin typeface="Verdana"/>
                          <a:cs typeface="Verdana"/>
                        </a:rPr>
                        <a:t>AGL 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JUMIA,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55" dirty="0">
                          <a:latin typeface="Verdana"/>
                          <a:cs typeface="Verdana"/>
                        </a:rPr>
                        <a:t>SIB,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BOLLORE </a:t>
                      </a:r>
                      <a:r>
                        <a:rPr sz="1000" spc="-95" dirty="0">
                          <a:latin typeface="Verdana"/>
                          <a:cs typeface="Verdana"/>
                        </a:rPr>
                        <a:t>LOGISTICS,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SIDAM 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VICTOIRE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IMMOBILIER </a:t>
                      </a:r>
                      <a:r>
                        <a:rPr sz="1000" spc="-85" dirty="0">
                          <a:latin typeface="Verdana"/>
                          <a:cs typeface="Verdana"/>
                        </a:rPr>
                        <a:t>MAIRIE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PORT 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BOUET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CIMA,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SFR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1041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0" dirty="0">
                          <a:latin typeface="Verdana"/>
                          <a:cs typeface="Verdana"/>
                        </a:rPr>
                        <a:t>3210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87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320" marR="574040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VINCENT </a:t>
                      </a:r>
                      <a:r>
                        <a:rPr sz="1000" spc="-85" dirty="0">
                          <a:latin typeface="Verdana"/>
                          <a:cs typeface="Verdana"/>
                        </a:rPr>
                        <a:t>CLAUSTRE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320" marR="523875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Consultant, developpeur d’applications, formateur, 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Expert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it</a:t>
                      </a:r>
                      <a:endParaRPr sz="1000">
                        <a:latin typeface="Verdana"/>
                        <a:cs typeface="Verdana"/>
                      </a:endParaRPr>
                    </a:p>
                    <a:p>
                      <a:pPr marL="20320">
                        <a:lnSpc>
                          <a:spcPct val="100000"/>
                        </a:lnSpc>
                      </a:pPr>
                      <a:r>
                        <a:rPr sz="1000" spc="-35" dirty="0">
                          <a:latin typeface="Verdana"/>
                          <a:cs typeface="Verdana"/>
                        </a:rPr>
                        <a:t>Directeur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business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 unit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0320" marR="1651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000" spc="-105" dirty="0">
                          <a:latin typeface="Verdana"/>
                          <a:cs typeface="Verdana"/>
                        </a:rPr>
                        <a:t>INGENIERIE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EN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MANAGEMENT 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D’EQUIPE,</a:t>
                      </a:r>
                      <a:r>
                        <a:rPr sz="100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CONSEILLER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EN </a:t>
                      </a:r>
                      <a:r>
                        <a:rPr sz="1000" spc="-110" dirty="0">
                          <a:latin typeface="Verdana"/>
                          <a:cs typeface="Verdana"/>
                        </a:rPr>
                        <a:t>SYSTEME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D’INFORMATION, DEVELLOPEUR 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D’APPLICATION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90" dirty="0">
                          <a:latin typeface="Verdana"/>
                          <a:cs typeface="Verdana"/>
                        </a:rPr>
                        <a:t>WEB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ET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MOBILE,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  <a:p>
                      <a:pPr marL="20320" marR="683895">
                        <a:lnSpc>
                          <a:spcPct val="100000"/>
                        </a:lnSpc>
                      </a:pPr>
                      <a:r>
                        <a:rPr sz="1000" spc="-100" dirty="0">
                          <a:latin typeface="Verdana"/>
                          <a:cs typeface="Verdana"/>
                        </a:rPr>
                        <a:t>DIGITALISATION</a:t>
                      </a:r>
                      <a:r>
                        <a:rPr sz="100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RH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IT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  <a:p>
                      <a:pPr marL="20320" marR="200660">
                        <a:lnSpc>
                          <a:spcPct val="100000"/>
                        </a:lnSpc>
                      </a:pPr>
                      <a:r>
                        <a:rPr sz="1000" spc="-125" dirty="0">
                          <a:latin typeface="Verdana"/>
                          <a:cs typeface="Verdana"/>
                        </a:rPr>
                        <a:t>ETUDES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MARCHE </a:t>
                      </a:r>
                      <a:r>
                        <a:rPr sz="1000" spc="-105" dirty="0">
                          <a:latin typeface="Verdana"/>
                          <a:cs typeface="Verdana"/>
                        </a:rPr>
                        <a:t>EXPERT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EXPERIENCE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CLIENT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0320" marR="361315">
                        <a:lnSpc>
                          <a:spcPct val="100000"/>
                        </a:lnSpc>
                      </a:pPr>
                      <a:r>
                        <a:rPr lang="fr-FR" sz="1000" spc="-95" dirty="0">
                          <a:latin typeface="Verdana"/>
                          <a:cs typeface="Verdana"/>
                        </a:rPr>
                        <a:t>ATOS, </a:t>
                      </a:r>
                      <a:r>
                        <a:rPr sz="1000" spc="-95" dirty="0">
                          <a:latin typeface="Verdana"/>
                          <a:cs typeface="Verdana"/>
                        </a:rPr>
                        <a:t>INETUM,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GFI,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OSEP, </a:t>
                      </a:r>
                      <a:r>
                        <a:rPr sz="1000" spc="-90" dirty="0">
                          <a:latin typeface="Verdana"/>
                          <a:cs typeface="Verdana"/>
                        </a:rPr>
                        <a:t>SNEDAI,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14" dirty="0">
                          <a:latin typeface="Verdana"/>
                          <a:cs typeface="Verdana"/>
                        </a:rPr>
                        <a:t>BNI,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ASSURANCE, </a:t>
                      </a:r>
                      <a:r>
                        <a:rPr sz="1000" spc="-85" dirty="0">
                          <a:latin typeface="Verdana"/>
                          <a:cs typeface="Verdana"/>
                        </a:rPr>
                        <a:t>ALLIANZ,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ATHOS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0" dirty="0">
                          <a:latin typeface="Verdana"/>
                          <a:cs typeface="Verdana"/>
                        </a:rPr>
                        <a:t>2950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0320">
                        <a:lnSpc>
                          <a:spcPct val="100000"/>
                        </a:lnSpc>
                      </a:pPr>
                      <a:r>
                        <a:rPr lang="fr-FR" sz="1000" spc="-110" dirty="0">
                          <a:latin typeface="Verdana"/>
                          <a:cs typeface="Verdana"/>
                        </a:rPr>
                        <a:t>ERIC DEON 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54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0320" marR="71120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lang="fr-FR" sz="1000" spc="-35" dirty="0">
                          <a:latin typeface="Verdana"/>
                          <a:cs typeface="Verdana"/>
                        </a:rPr>
                        <a:t>Expert 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Consultant</a:t>
                      </a:r>
                      <a:r>
                        <a:rPr lang="fr-FR" sz="1000" spc="-35" dirty="0">
                          <a:latin typeface="Verdana"/>
                          <a:cs typeface="Verdana"/>
                        </a:rPr>
                        <a:t> en Achat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,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formateur, </a:t>
                      </a:r>
                      <a:r>
                        <a:rPr sz="1000" spc="-10" dirty="0" err="1">
                          <a:latin typeface="Verdana"/>
                          <a:cs typeface="Verdana"/>
                        </a:rPr>
                        <a:t>comferencier</a:t>
                      </a:r>
                      <a:r>
                        <a:rPr lang="fr-FR" sz="1000" spc="-10" dirty="0">
                          <a:latin typeface="Verdana"/>
                          <a:cs typeface="Verdana"/>
                        </a:rPr>
                        <a:t>. Directeur Achats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0320" marR="414655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lang="fr-FR" sz="1000" spc="-10" dirty="0">
                          <a:latin typeface="Verdana"/>
                          <a:cs typeface="Verdana"/>
                        </a:rPr>
                        <a:t>Expert GRC, Leader gouvernance et Transformation digitale. Certifié MCIPS, SAP ARIBA Training, EIPM, CPD expert, </a:t>
                      </a:r>
                      <a:r>
                        <a:rPr lang="fr-FR" sz="1000" spc="-10" dirty="0" err="1">
                          <a:latin typeface="Verdana"/>
                          <a:cs typeface="Verdana"/>
                        </a:rPr>
                        <a:t>Ivalua</a:t>
                      </a:r>
                      <a:r>
                        <a:rPr lang="fr-FR" sz="1000" spc="-10" dirty="0">
                          <a:latin typeface="Verdana"/>
                          <a:cs typeface="Verdana"/>
                        </a:rPr>
                        <a:t> L3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l">
                        <a:lnSpc>
                          <a:spcPct val="100000"/>
                        </a:lnSpc>
                      </a:pPr>
                      <a:r>
                        <a:rPr lang="fr-FR" sz="1000" dirty="0">
                          <a:latin typeface="Verdana"/>
                          <a:cs typeface="Verdana"/>
                        </a:rPr>
                        <a:t>AGL CI </a:t>
                      </a:r>
                    </a:p>
                    <a:p>
                      <a:pPr marL="20320" algn="l">
                        <a:lnSpc>
                          <a:spcPct val="100000"/>
                        </a:lnSpc>
                      </a:pPr>
                      <a:r>
                        <a:rPr lang="fr-FR" sz="1000" dirty="0">
                          <a:latin typeface="Verdana"/>
                          <a:cs typeface="Verdana"/>
                        </a:rPr>
                        <a:t>BNP PARIBAS SA Luxembourg</a:t>
                      </a:r>
                    </a:p>
                    <a:p>
                      <a:pPr marL="20320" algn="l">
                        <a:lnSpc>
                          <a:spcPct val="100000"/>
                        </a:lnSpc>
                      </a:pPr>
                      <a:r>
                        <a:rPr lang="fr-FR" sz="1000" dirty="0">
                          <a:latin typeface="Verdana"/>
                          <a:cs typeface="Verdana"/>
                        </a:rPr>
                        <a:t>AGEROUTE CI</a:t>
                      </a:r>
                    </a:p>
                    <a:p>
                      <a:pPr marL="20320" algn="l">
                        <a:lnSpc>
                          <a:spcPct val="100000"/>
                        </a:lnSpc>
                      </a:pPr>
                      <a:r>
                        <a:rPr lang="fr-FR" sz="1000" dirty="0">
                          <a:latin typeface="Verdana"/>
                          <a:cs typeface="Verdana"/>
                        </a:rPr>
                        <a:t>SOCIETE GENERALE France</a:t>
                      </a:r>
                    </a:p>
                    <a:p>
                      <a:pPr marL="20320" algn="l">
                        <a:lnSpc>
                          <a:spcPct val="100000"/>
                        </a:lnSpc>
                      </a:pPr>
                      <a:r>
                        <a:rPr lang="fr-FR" sz="1000" dirty="0">
                          <a:latin typeface="Verdana"/>
                          <a:cs typeface="Verdana"/>
                        </a:rPr>
                        <a:t>AGILE BUYER France </a:t>
                      </a:r>
                    </a:p>
                    <a:p>
                      <a:pPr marL="20320" algn="l">
                        <a:lnSpc>
                          <a:spcPct val="100000"/>
                        </a:lnSpc>
                      </a:pPr>
                      <a:r>
                        <a:rPr lang="fr-FR" sz="1000" dirty="0">
                          <a:latin typeface="Verdana"/>
                          <a:cs typeface="Verdana"/>
                        </a:rPr>
                        <a:t>BNP- CARDIF LUX VIE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000" spc="-25" dirty="0">
                          <a:latin typeface="Verdana"/>
                          <a:cs typeface="Verdana"/>
                        </a:rPr>
                        <a:t>4750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54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9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3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95" dirty="0">
                          <a:latin typeface="Verdana"/>
                          <a:cs typeface="Verdana"/>
                        </a:rPr>
                        <a:t>SERJ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TAIGBA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320" marR="1054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latin typeface="Verdana"/>
                          <a:cs typeface="Verdana"/>
                        </a:rPr>
                        <a:t>Coach-</a:t>
                      </a:r>
                      <a:r>
                        <a:rPr sz="1000" spc="9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conferencier- auteur-</a:t>
                      </a:r>
                      <a:endParaRPr sz="1000">
                        <a:latin typeface="Verdana"/>
                        <a:cs typeface="Verdana"/>
                      </a:endParaRPr>
                    </a:p>
                    <a:p>
                      <a:pPr marL="20320" marR="155575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Formateur-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Excecutive</a:t>
                      </a:r>
                      <a:r>
                        <a:rPr sz="1000" spc="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coach- 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Expert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en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analyse comportementale</a:t>
                      </a:r>
                      <a:r>
                        <a:rPr sz="1000" spc="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et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des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relations interpersonnelles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0320" marR="1073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110" dirty="0">
                          <a:latin typeface="Verdana"/>
                          <a:cs typeface="Verdana"/>
                        </a:rPr>
                        <a:t>STRATÉGIE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PRODUCTIVITÉ 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HUMAINE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POUR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LA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PERFORMANCE 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PERNONNELLE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ET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PROFESSIONNELLE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0320" marR="29209">
                        <a:lnSpc>
                          <a:spcPct val="100000"/>
                        </a:lnSpc>
                      </a:pPr>
                      <a:r>
                        <a:rPr sz="1000" spc="-90" dirty="0">
                          <a:latin typeface="Verdana"/>
                          <a:cs typeface="Verdana"/>
                        </a:rPr>
                        <a:t>AIR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FRANCE,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BERNABE,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GSK 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FOXTROT,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ONU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FEMMES, 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GLAXOSMITHKLINE,</a:t>
                      </a:r>
                      <a:r>
                        <a:rPr sz="100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SANOFI, 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BANQUE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55" dirty="0">
                          <a:latin typeface="Verdana"/>
                          <a:cs typeface="Verdana"/>
                        </a:rPr>
                        <a:t>SIB,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DGI,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ORANGE 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BANK,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UNESCO,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ORABANK, 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ORYX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95" dirty="0">
                          <a:latin typeface="Verdana"/>
                          <a:cs typeface="Verdana"/>
                        </a:rPr>
                        <a:t>ENERGIES,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TOTAL </a:t>
                      </a:r>
                      <a:r>
                        <a:rPr sz="1000" spc="-95" dirty="0">
                          <a:latin typeface="Verdana"/>
                          <a:cs typeface="Verdana"/>
                        </a:rPr>
                        <a:t>ENERGIES,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0" dirty="0">
                          <a:latin typeface="Verdana"/>
                          <a:cs typeface="Verdana"/>
                        </a:rPr>
                        <a:t>USAID,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COMPAGNIE </a:t>
                      </a:r>
                      <a:r>
                        <a:rPr sz="1000" spc="-100" dirty="0">
                          <a:latin typeface="Verdana"/>
                          <a:cs typeface="Verdana"/>
                        </a:rPr>
                        <a:t>MINIÈRE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DU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0" dirty="0">
                          <a:latin typeface="Verdana"/>
                          <a:cs typeface="Verdana"/>
                        </a:rPr>
                        <a:t>LITTORAL,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SUNU </a:t>
                      </a:r>
                      <a:r>
                        <a:rPr sz="1000" spc="-75" dirty="0">
                          <a:latin typeface="Verdana"/>
                          <a:cs typeface="Verdana"/>
                        </a:rPr>
                        <a:t>ASSURANCES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95" dirty="0">
                          <a:latin typeface="Verdana"/>
                          <a:cs typeface="Verdana"/>
                        </a:rPr>
                        <a:t>BÉNIN,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NSIA 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BANQUE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50" dirty="0">
                          <a:latin typeface="Verdana"/>
                          <a:cs typeface="Verdana"/>
                        </a:rPr>
                        <a:t>ET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ASSURANCE,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DOUANE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BÉNINOISE,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MUCODEC</a:t>
                      </a:r>
                      <a:r>
                        <a:rPr sz="1000" spc="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BENIN...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  <a:p>
                      <a:pPr marL="20320" marR="361315">
                        <a:lnSpc>
                          <a:spcPct val="100000"/>
                        </a:lnSpc>
                      </a:pPr>
                      <a:r>
                        <a:rPr sz="1000" spc="-85" dirty="0">
                          <a:latin typeface="Verdana"/>
                          <a:cs typeface="Verdana"/>
                        </a:rPr>
                        <a:t>PREFECTURE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DE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YAMOUSSOUKRO </a:t>
                      </a:r>
                      <a:r>
                        <a:rPr sz="1000" spc="-85" dirty="0">
                          <a:latin typeface="Verdana"/>
                          <a:cs typeface="Verdana"/>
                        </a:rPr>
                        <a:t>PREFECTURE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DUEKOUE </a:t>
                      </a:r>
                      <a:r>
                        <a:rPr sz="1000" spc="-85" dirty="0">
                          <a:latin typeface="Verdana"/>
                          <a:cs typeface="Verdana"/>
                        </a:rPr>
                        <a:t>MAIRIE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DU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PLATEAU…..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20" dirty="0">
                          <a:latin typeface="Verdana"/>
                          <a:cs typeface="Verdana"/>
                        </a:rPr>
                        <a:t>3200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LES</a:t>
            </a:r>
            <a:r>
              <a:rPr spc="-20" dirty="0"/>
              <a:t> </a:t>
            </a:r>
            <a:r>
              <a:rPr spc="-10" dirty="0"/>
              <a:t>EXPERTS </a:t>
            </a:r>
            <a:r>
              <a:rPr dirty="0"/>
              <a:t>PARTENAIRES</a:t>
            </a:r>
            <a:r>
              <a:rPr spc="-50" dirty="0"/>
              <a:t> </a:t>
            </a:r>
            <a:r>
              <a:rPr spc="-25" dirty="0"/>
              <a:t>ADS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552690" cy="55244"/>
            <a:chOff x="0" y="0"/>
            <a:chExt cx="7552690" cy="55244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6650355" cy="55244"/>
            </a:xfrm>
            <a:custGeom>
              <a:avLst/>
              <a:gdLst/>
              <a:ahLst/>
              <a:cxnLst/>
              <a:rect l="l" t="t" r="r" b="b"/>
              <a:pathLst>
                <a:path w="6650355" h="55244">
                  <a:moveTo>
                    <a:pt x="0" y="55039"/>
                  </a:moveTo>
                  <a:lnTo>
                    <a:pt x="6649763" y="55039"/>
                  </a:lnTo>
                  <a:lnTo>
                    <a:pt x="6649763" y="0"/>
                  </a:lnTo>
                  <a:lnTo>
                    <a:pt x="0" y="0"/>
                  </a:lnTo>
                  <a:lnTo>
                    <a:pt x="0" y="55039"/>
                  </a:lnTo>
                  <a:close/>
                </a:path>
              </a:pathLst>
            </a:custGeom>
            <a:solidFill>
              <a:srgbClr val="0036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653052" y="0"/>
              <a:ext cx="899794" cy="55244"/>
            </a:xfrm>
            <a:custGeom>
              <a:avLst/>
              <a:gdLst/>
              <a:ahLst/>
              <a:cxnLst/>
              <a:rect l="l" t="t" r="r" b="b"/>
              <a:pathLst>
                <a:path w="899795" h="55244">
                  <a:moveTo>
                    <a:pt x="899539" y="0"/>
                  </a:moveTo>
                  <a:lnTo>
                    <a:pt x="0" y="0"/>
                  </a:lnTo>
                  <a:lnTo>
                    <a:pt x="0" y="55039"/>
                  </a:lnTo>
                  <a:lnTo>
                    <a:pt x="899539" y="55039"/>
                  </a:lnTo>
                  <a:lnTo>
                    <a:pt x="899539" y="0"/>
                  </a:lnTo>
                  <a:close/>
                </a:path>
              </a:pathLst>
            </a:custGeom>
            <a:solidFill>
              <a:srgbClr val="E36B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375271"/>
              </p:ext>
            </p:extLst>
          </p:nvPr>
        </p:nvGraphicFramePr>
        <p:xfrm>
          <a:off x="99256" y="1685925"/>
          <a:ext cx="7344408" cy="8369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9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2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0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69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1590" marR="224154">
                        <a:lnSpc>
                          <a:spcPct val="100000"/>
                        </a:lnSpc>
                      </a:pPr>
                      <a:r>
                        <a:rPr lang="fr-FR" sz="1000" spc="-60" dirty="0">
                          <a:latin typeface="Verdana"/>
                          <a:cs typeface="Verdana"/>
                        </a:rPr>
                        <a:t>NADEGE YAO 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1590" marR="560705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Consultante, formatrice, Conférencière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1590" marR="296545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000" spc="-145" dirty="0">
                          <a:latin typeface="Verdana"/>
                          <a:cs typeface="Verdana"/>
                        </a:rPr>
                        <a:t>BUSINESS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ETIQUETTE, </a:t>
                      </a:r>
                      <a:r>
                        <a:rPr sz="1000" spc="-85" dirty="0">
                          <a:latin typeface="Verdana"/>
                          <a:cs typeface="Verdana"/>
                        </a:rPr>
                        <a:t>GESTION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DU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SAV, </a:t>
                      </a:r>
                      <a:r>
                        <a:rPr sz="1000" spc="-85" dirty="0">
                          <a:latin typeface="Verdana"/>
                          <a:cs typeface="Verdana"/>
                        </a:rPr>
                        <a:t>GESTION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5" dirty="0">
                          <a:latin typeface="Verdana"/>
                          <a:cs typeface="Verdana"/>
                        </a:rPr>
                        <a:t>RELATION</a:t>
                      </a:r>
                      <a:endParaRPr sz="1000">
                        <a:latin typeface="Verdana"/>
                        <a:cs typeface="Verdana"/>
                      </a:endParaRPr>
                    </a:p>
                    <a:p>
                      <a:pPr marL="21590">
                        <a:lnSpc>
                          <a:spcPct val="100000"/>
                        </a:lnSpc>
                      </a:pPr>
                      <a:r>
                        <a:rPr sz="1000" spc="-95" dirty="0">
                          <a:latin typeface="Verdana"/>
                          <a:cs typeface="Verdana"/>
                        </a:rPr>
                        <a:t>CLIENT,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5" dirty="0">
                          <a:latin typeface="Verdana"/>
                          <a:cs typeface="Verdana"/>
                        </a:rPr>
                        <a:t>TECHNIQUE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VENTE,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1130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1590" marR="156845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lang="fr-FR" sz="1000" spc="-55" dirty="0">
                          <a:latin typeface="Verdana"/>
                          <a:cs typeface="Verdana"/>
                        </a:rPr>
                        <a:t>DHL, FER, AGL, MAIRIE DE PORT BOUET 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UNION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AFRICAINE,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65" dirty="0">
                          <a:latin typeface="Verdana"/>
                          <a:cs typeface="Verdana"/>
                        </a:rPr>
                        <a:t>COCA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COLA,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MAGGI,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20" dirty="0">
                          <a:latin typeface="Verdana"/>
                          <a:cs typeface="Verdana"/>
                        </a:rPr>
                        <a:t>SOFITEL</a:t>
                      </a:r>
                      <a:r>
                        <a:rPr sz="1000" spc="-75" dirty="0">
                          <a:latin typeface="Verdana"/>
                          <a:cs typeface="Verdana"/>
                        </a:rPr>
                        <a:t>,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20" dirty="0">
                          <a:latin typeface="Verdana"/>
                          <a:cs typeface="Verdana"/>
                        </a:rPr>
                        <a:t>NESTLE,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NSA </a:t>
                      </a:r>
                      <a:r>
                        <a:rPr sz="1000" spc="-85" dirty="0">
                          <a:latin typeface="Verdana"/>
                          <a:cs typeface="Verdana"/>
                        </a:rPr>
                        <a:t>HOTEL,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1130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5" dirty="0">
                          <a:latin typeface="Verdana"/>
                          <a:cs typeface="Verdana"/>
                        </a:rPr>
                        <a:t>551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20320" algn="ctr">
                        <a:lnSpc>
                          <a:spcPct val="100000"/>
                        </a:lnSpc>
                      </a:pPr>
                      <a:r>
                        <a:rPr sz="1000" spc="-65" dirty="0">
                          <a:latin typeface="Verdana"/>
                          <a:cs typeface="Verdana"/>
                        </a:rPr>
                        <a:t>DR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85" dirty="0">
                          <a:latin typeface="Verdana"/>
                          <a:cs typeface="Verdana"/>
                        </a:rPr>
                        <a:t>SERGE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GROGA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1590" marR="754380">
                        <a:lnSpc>
                          <a:spcPct val="100000"/>
                        </a:lnSpc>
                      </a:pPr>
                      <a:r>
                        <a:rPr sz="1000" spc="-35" dirty="0">
                          <a:latin typeface="Verdana"/>
                          <a:cs typeface="Verdana"/>
                        </a:rPr>
                        <a:t>Consultant,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formateur, </a:t>
                      </a:r>
                      <a:r>
                        <a:rPr sz="1000" spc="55" dirty="0">
                          <a:latin typeface="Verdana"/>
                          <a:cs typeface="Verdana"/>
                        </a:rPr>
                        <a:t>coach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1590" marR="47625">
                        <a:lnSpc>
                          <a:spcPct val="100000"/>
                        </a:lnSpc>
                      </a:pPr>
                      <a:r>
                        <a:rPr sz="1000" spc="-85" dirty="0">
                          <a:latin typeface="Verdana"/>
                          <a:cs typeface="Verdana"/>
                        </a:rPr>
                        <a:t>GESTION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RELATION </a:t>
                      </a:r>
                      <a:r>
                        <a:rPr sz="1000" spc="-95" dirty="0">
                          <a:latin typeface="Verdana"/>
                          <a:cs typeface="Verdana"/>
                        </a:rPr>
                        <a:t>CLIENT,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 smtClean="0">
                          <a:latin typeface="Verdana"/>
                          <a:cs typeface="Verdana"/>
                        </a:rPr>
                        <a:t>MANA</a:t>
                      </a:r>
                      <a:r>
                        <a:rPr lang="fr-FR" sz="1000" spc="-10" dirty="0" smtClean="0">
                          <a:latin typeface="Verdana"/>
                          <a:cs typeface="Verdana"/>
                        </a:rPr>
                        <a:t>RESSOURCES</a:t>
                      </a:r>
                      <a:r>
                        <a:rPr sz="1000" spc="-10" dirty="0" smtClean="0">
                          <a:latin typeface="Verdana"/>
                          <a:cs typeface="Verdana"/>
                        </a:rPr>
                        <a:t>GEMENT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, </a:t>
                      </a:r>
                      <a:r>
                        <a:rPr sz="1000" spc="-85" dirty="0">
                          <a:latin typeface="Verdana"/>
                          <a:cs typeface="Verdana"/>
                        </a:rPr>
                        <a:t>GESTION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10" dirty="0">
                          <a:latin typeface="Verdana"/>
                          <a:cs typeface="Verdana"/>
                        </a:rPr>
                        <a:t>DES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80" dirty="0" smtClean="0">
                          <a:latin typeface="Verdana"/>
                          <a:cs typeface="Verdana"/>
                        </a:rPr>
                        <a:t>HUMAINES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,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FORCE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VENTE, DÉVELOPPEMENT</a:t>
                      </a:r>
                      <a:r>
                        <a:rPr sz="1000" spc="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PERSONNEL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1590" marR="170180">
                        <a:lnSpc>
                          <a:spcPct val="100000"/>
                        </a:lnSpc>
                      </a:pPr>
                      <a:r>
                        <a:rPr lang="fr-FR" sz="1000" dirty="0">
                          <a:latin typeface="Verdana"/>
                          <a:cs typeface="Verdana"/>
                        </a:rPr>
                        <a:t>FER, AGL,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COOPEC,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MSC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ABIDJAN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ET 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SAN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PEDRO,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SONEC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AFRICA</a:t>
                      </a:r>
                      <a:r>
                        <a:rPr sz="1000" spc="-75" dirty="0">
                          <a:latin typeface="Verdana"/>
                          <a:cs typeface="Verdana"/>
                        </a:rPr>
                        <a:t>,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SEWA,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AROBASE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STUDIO.....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0" dirty="0">
                          <a:latin typeface="Verdana"/>
                          <a:cs typeface="Verdana"/>
                        </a:rPr>
                        <a:t>2316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73660" algn="ctr">
                        <a:lnSpc>
                          <a:spcPct val="100000"/>
                        </a:lnSpc>
                      </a:pPr>
                      <a:r>
                        <a:rPr sz="1000" spc="-40" dirty="0">
                          <a:latin typeface="Verdana"/>
                          <a:cs typeface="Verdana"/>
                        </a:rPr>
                        <a:t>NOUR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BOUAKLINE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1590" marR="546100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Consultante, 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formatrice</a:t>
                      </a:r>
                      <a:r>
                        <a:rPr sz="100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et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conférencière.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1590" marR="80010">
                        <a:lnSpc>
                          <a:spcPct val="100000"/>
                        </a:lnSpc>
                      </a:pPr>
                      <a:r>
                        <a:rPr sz="1000" spc="-65" dirty="0">
                          <a:latin typeface="Verdana"/>
                          <a:cs typeface="Verdana"/>
                        </a:rPr>
                        <a:t>MARKETING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DIGITAL, COMMUNICATION, 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MARKETING,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90" dirty="0">
                          <a:latin typeface="Verdana"/>
                          <a:cs typeface="Verdana"/>
                        </a:rPr>
                        <a:t>RH,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85" dirty="0">
                          <a:latin typeface="Verdana"/>
                          <a:cs typeface="Verdana"/>
                        </a:rPr>
                        <a:t>GESTION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 DE 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RELATION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CLIENT, </a:t>
                      </a:r>
                      <a:r>
                        <a:rPr sz="1000" spc="-75" dirty="0">
                          <a:latin typeface="Verdana"/>
                          <a:cs typeface="Verdana"/>
                        </a:rPr>
                        <a:t>TECHNIQUE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VENTE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1590" marR="8763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000" spc="-120" dirty="0">
                          <a:latin typeface="Verdana"/>
                          <a:cs typeface="Verdana"/>
                        </a:rPr>
                        <a:t>(+150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20" dirty="0">
                          <a:latin typeface="Verdana"/>
                          <a:cs typeface="Verdana"/>
                        </a:rPr>
                        <a:t>ENTREPRISES),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DONT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: CARREFOUR,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CGECI,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GROUPE 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CASINO,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LONACI,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SOCIÉTÉ 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GÉNÉRALE,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5" dirty="0">
                          <a:latin typeface="Verdana"/>
                          <a:cs typeface="Verdana"/>
                        </a:rPr>
                        <a:t>CIE,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SUNU 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ASSURANCE,</a:t>
                      </a:r>
                      <a:r>
                        <a:rPr sz="100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ORANGE </a:t>
                      </a:r>
                      <a:r>
                        <a:rPr sz="1000" spc="-90" dirty="0">
                          <a:latin typeface="Verdana"/>
                          <a:cs typeface="Verdana"/>
                        </a:rPr>
                        <a:t>BURKINA,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BNP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PARIBAS ALGÉRIE.....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1130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22500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1590" marR="547370">
                        <a:lnSpc>
                          <a:spcPct val="100000"/>
                        </a:lnSpc>
                      </a:pPr>
                      <a:r>
                        <a:rPr sz="1000" spc="-80" dirty="0">
                          <a:latin typeface="Verdana"/>
                          <a:cs typeface="Verdana"/>
                        </a:rPr>
                        <a:t>D</a:t>
                      </a:r>
                      <a:r>
                        <a:rPr lang="fr-FR" sz="1000" spc="-80" dirty="0">
                          <a:latin typeface="Verdana"/>
                          <a:cs typeface="Verdana"/>
                        </a:rPr>
                        <a:t>DR </a:t>
                      </a:r>
                      <a:r>
                        <a:rPr lang="fr-FR" sz="1000" spc="-60" dirty="0">
                          <a:latin typeface="Verdana"/>
                          <a:cs typeface="Verdana"/>
                        </a:rPr>
                        <a:t>ANICET LATH MEL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1590" marR="344805">
                        <a:lnSpc>
                          <a:spcPct val="100000"/>
                        </a:lnSpc>
                      </a:pPr>
                      <a:r>
                        <a:rPr sz="1000" spc="-60" dirty="0">
                          <a:latin typeface="Verdana"/>
                          <a:cs typeface="Verdana"/>
                        </a:rPr>
                        <a:t>Expert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comptable mémorialiste, Consultant, formateur, Auteur,</a:t>
                      </a:r>
                      <a:endParaRPr sz="1000">
                        <a:latin typeface="Verdana"/>
                        <a:cs typeface="Verdana"/>
                      </a:endParaRPr>
                    </a:p>
                    <a:p>
                      <a:pPr marL="21590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Professeur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1590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FINANCE</a:t>
                      </a:r>
                      <a:endParaRPr sz="1000">
                        <a:latin typeface="Verdana"/>
                        <a:cs typeface="Verdana"/>
                      </a:endParaRPr>
                    </a:p>
                    <a:p>
                      <a:pPr marL="21590" marR="543560">
                        <a:lnSpc>
                          <a:spcPct val="100000"/>
                        </a:lnSpc>
                      </a:pPr>
                      <a:r>
                        <a:rPr sz="1000" spc="-100" dirty="0">
                          <a:latin typeface="Verdana"/>
                          <a:cs typeface="Verdana"/>
                        </a:rPr>
                        <a:t>AUDIT,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COMPTABILITE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STRATEGIE ORGANISATION</a:t>
                      </a:r>
                      <a:endParaRPr sz="1000">
                        <a:latin typeface="Verdana"/>
                        <a:cs typeface="Verdana"/>
                      </a:endParaRPr>
                    </a:p>
                    <a:p>
                      <a:pPr marL="21590" marR="29845">
                        <a:lnSpc>
                          <a:spcPct val="100000"/>
                        </a:lnSpc>
                      </a:pPr>
                      <a:r>
                        <a:rPr sz="1000" spc="-70" dirty="0">
                          <a:latin typeface="Verdana"/>
                          <a:cs typeface="Verdana"/>
                        </a:rPr>
                        <a:t>PROSPECTIVE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50" dirty="0">
                          <a:latin typeface="Verdana"/>
                          <a:cs typeface="Verdana"/>
                        </a:rPr>
                        <a:t>ET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INNOVATION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FISCALITE</a:t>
                      </a:r>
                      <a:endParaRPr sz="1000">
                        <a:latin typeface="Verdana"/>
                        <a:cs typeface="Verdana"/>
                      </a:endParaRPr>
                    </a:p>
                    <a:p>
                      <a:pPr marL="21590" marR="287020">
                        <a:lnSpc>
                          <a:spcPct val="100000"/>
                        </a:lnSpc>
                      </a:pPr>
                      <a:r>
                        <a:rPr sz="1000" spc="-85" dirty="0">
                          <a:latin typeface="Verdana"/>
                          <a:cs typeface="Verdana"/>
                        </a:rPr>
                        <a:t>GESTION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90" dirty="0">
                          <a:latin typeface="Verdana"/>
                          <a:cs typeface="Verdana"/>
                        </a:rPr>
                        <a:t>CREDIT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50" dirty="0">
                          <a:latin typeface="Verdana"/>
                          <a:cs typeface="Verdana"/>
                        </a:rPr>
                        <a:t>ET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DE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L’EPARGNE</a:t>
                      </a:r>
                      <a:endParaRPr sz="1000">
                        <a:latin typeface="Verdana"/>
                        <a:cs typeface="Verdana"/>
                      </a:endParaRPr>
                    </a:p>
                    <a:p>
                      <a:pPr marL="21590" marR="121920">
                        <a:lnSpc>
                          <a:spcPct val="100000"/>
                        </a:lnSpc>
                      </a:pPr>
                      <a:r>
                        <a:rPr sz="1000" spc="-114" dirty="0">
                          <a:latin typeface="Verdana"/>
                          <a:cs typeface="Verdana"/>
                        </a:rPr>
                        <a:t>MAITRISE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DES</a:t>
                      </a:r>
                      <a:r>
                        <a:rPr sz="1000" spc="1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5" dirty="0">
                          <a:latin typeface="Verdana"/>
                          <a:cs typeface="Verdana"/>
                        </a:rPr>
                        <a:t>RISQUE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DA</a:t>
                      </a:r>
                      <a:r>
                        <a:rPr sz="1000" spc="-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NS </a:t>
                      </a:r>
                      <a:r>
                        <a:rPr sz="1000" spc="-135" dirty="0">
                          <a:latin typeface="Verdana"/>
                          <a:cs typeface="Verdana"/>
                        </a:rPr>
                        <a:t>LES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SFD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1590" marR="36195">
                        <a:lnSpc>
                          <a:spcPct val="100000"/>
                        </a:lnSpc>
                      </a:pPr>
                      <a:r>
                        <a:rPr lang="fr-FR" sz="1000" spc="-20" dirty="0">
                          <a:latin typeface="Verdana"/>
                          <a:cs typeface="Verdana"/>
                        </a:rPr>
                        <a:t>AGL,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BCEAO,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UEMOA,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OIKO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CREDIT, 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BANQUE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MONDIALE,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CGAP, BOLLORE,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  <a:p>
                      <a:pPr marL="21590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CREMU.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  <a:p>
                      <a:pPr marL="21590">
                        <a:lnSpc>
                          <a:spcPct val="100000"/>
                        </a:lnSpc>
                      </a:pPr>
                      <a:r>
                        <a:rPr sz="1000" spc="-7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NOMBREUSES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UNIVERSITES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11700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86360" algn="ctr">
                        <a:lnSpc>
                          <a:spcPct val="100000"/>
                        </a:lnSpc>
                      </a:pPr>
                      <a:r>
                        <a:rPr sz="1000" spc="-50" dirty="0">
                          <a:latin typeface="Verdana"/>
                          <a:cs typeface="Verdana"/>
                        </a:rPr>
                        <a:t>INNOCENT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YOUTE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1590" marR="457834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Consultant, 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formateur</a:t>
                      </a:r>
                      <a:r>
                        <a:rPr sz="100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senior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1590" marR="31750">
                        <a:lnSpc>
                          <a:spcPct val="100000"/>
                        </a:lnSpc>
                      </a:pPr>
                      <a:r>
                        <a:rPr sz="1000" spc="-85" dirty="0">
                          <a:latin typeface="Verdana"/>
                          <a:cs typeface="Verdana"/>
                        </a:rPr>
                        <a:t>INTELLIGENCE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 ECONOMIQUE,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ENTREPRENNARIAT,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GOUVERNANCE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ET 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DEVELOPPEMENT</a:t>
                      </a:r>
                      <a:r>
                        <a:rPr sz="1000" spc="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DURABLE, 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INNOVATION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MANAGERIALE, 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DESIGN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THINKING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1590" marR="130810">
                        <a:lnSpc>
                          <a:spcPct val="100000"/>
                        </a:lnSpc>
                      </a:pPr>
                      <a:r>
                        <a:rPr lang="fr-FR" sz="1000" spc="-95" dirty="0">
                          <a:latin typeface="Verdana"/>
                          <a:cs typeface="Verdana"/>
                        </a:rPr>
                        <a:t>MAIRIE DE BINGERVILLE </a:t>
                      </a:r>
                      <a:r>
                        <a:rPr sz="1000" spc="-95" dirty="0">
                          <a:latin typeface="Verdana"/>
                          <a:cs typeface="Verdana"/>
                        </a:rPr>
                        <a:t>ASSEMBLEE</a:t>
                      </a:r>
                      <a:r>
                        <a:rPr sz="100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NATIONALE</a:t>
                      </a:r>
                      <a:r>
                        <a:rPr sz="100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RCI </a:t>
                      </a:r>
                      <a:r>
                        <a:rPr sz="1000" spc="-135" dirty="0">
                          <a:latin typeface="Verdana"/>
                          <a:cs typeface="Verdana"/>
                        </a:rPr>
                        <a:t>EEIE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10" dirty="0">
                          <a:latin typeface="Verdana"/>
                          <a:cs typeface="Verdana"/>
                        </a:rPr>
                        <a:t>VERSAILLES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France </a:t>
                      </a:r>
                      <a:r>
                        <a:rPr sz="1000" spc="-120" dirty="0">
                          <a:latin typeface="Verdana"/>
                          <a:cs typeface="Verdana"/>
                        </a:rPr>
                        <a:t>AFFINIS-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CONSEIL</a:t>
                      </a:r>
                      <a:r>
                        <a:rPr sz="100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France 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CEPICI,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85" dirty="0">
                          <a:latin typeface="Verdana"/>
                          <a:cs typeface="Verdana"/>
                        </a:rPr>
                        <a:t>MAIRIE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DU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PLATEAU…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0" dirty="0">
                          <a:latin typeface="Verdana"/>
                          <a:cs typeface="Verdana"/>
                        </a:rPr>
                        <a:t>1300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23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1590" marR="422275">
                        <a:lnSpc>
                          <a:spcPct val="100000"/>
                        </a:lnSpc>
                      </a:pPr>
                      <a:r>
                        <a:rPr sz="1000" spc="-40" dirty="0">
                          <a:latin typeface="Verdana"/>
                          <a:cs typeface="Verdana"/>
                        </a:rPr>
                        <a:t>T</a:t>
                      </a:r>
                      <a:r>
                        <a:rPr lang="fr-FR" sz="1000" spc="-40" dirty="0">
                          <a:latin typeface="Verdana"/>
                          <a:cs typeface="Verdana"/>
                        </a:rPr>
                        <a:t>HIERRY   N’ DOUFFOU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/>
                        </a:rPr>
                        <a:t>Ingénieur Informaticien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/>
                        </a:rPr>
                        <a:t>Expert Digital</a:t>
                      </a:r>
                      <a:endParaRPr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/>
                      </a:endParaRPr>
                    </a:p>
                    <a:p>
                      <a:pPr marL="21590" marR="111125">
                        <a:lnSpc>
                          <a:spcPct val="100000"/>
                        </a:lnSpc>
                      </a:pPr>
                      <a:r>
                        <a:rPr sz="1100" spc="-3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/>
                        </a:rPr>
                        <a:t>Consultant</a:t>
                      </a:r>
                      <a:r>
                        <a:rPr sz="1100" spc="-2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/>
                        </a:rPr>
                        <a:t> </a:t>
                      </a:r>
                      <a:r>
                        <a:rPr sz="1100" spc="-35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/>
                        </a:rPr>
                        <a:t>formateur, Directeur</a:t>
                      </a:r>
                      <a:r>
                        <a:rPr sz="1100" spc="-4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/>
                        </a:rPr>
                        <a:t> </a:t>
                      </a:r>
                      <a:r>
                        <a:rPr sz="1100" spc="-2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/>
                        </a:rPr>
                        <a:t>des</a:t>
                      </a:r>
                      <a:r>
                        <a:rPr sz="1100" spc="-35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/>
                        </a:rPr>
                        <a:t> </a:t>
                      </a:r>
                      <a:r>
                        <a:rPr sz="1100" spc="-1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/>
                        </a:rPr>
                        <a:t>études </a:t>
                      </a:r>
                      <a:r>
                        <a:rPr sz="1100" spc="5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/>
                        </a:rPr>
                        <a:t>de</a:t>
                      </a:r>
                      <a:r>
                        <a:rPr sz="1100" spc="-8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/>
                        </a:rPr>
                        <a:t> </a:t>
                      </a:r>
                      <a:r>
                        <a:rPr sz="1100" spc="-1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/>
                        </a:rPr>
                        <a:t>marche</a:t>
                      </a:r>
                      <a:endParaRPr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1590" marR="24130">
                        <a:lnSpc>
                          <a:spcPct val="100000"/>
                        </a:lnSpc>
                      </a:pPr>
                      <a:r>
                        <a:rPr sz="1000" spc="-125" dirty="0">
                          <a:latin typeface="Verdana"/>
                          <a:cs typeface="Verdana"/>
                        </a:rPr>
                        <a:t>ETUDES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MARCHE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AD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HOC, </a:t>
                      </a:r>
                      <a:r>
                        <a:rPr sz="1000" spc="-145" dirty="0">
                          <a:latin typeface="Verdana"/>
                          <a:cs typeface="Verdana"/>
                        </a:rPr>
                        <a:t>SUIVI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14" dirty="0">
                          <a:latin typeface="Verdana"/>
                          <a:cs typeface="Verdana"/>
                        </a:rPr>
                        <a:t>B2B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50" dirty="0">
                          <a:latin typeface="Verdana"/>
                          <a:cs typeface="Verdana"/>
                        </a:rPr>
                        <a:t>ET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B2C</a:t>
                      </a:r>
                      <a:endParaRPr sz="1000">
                        <a:latin typeface="Verdana"/>
                        <a:cs typeface="Verdana"/>
                      </a:endParaRPr>
                    </a:p>
                    <a:p>
                      <a:pPr marL="21590" marR="276860">
                        <a:lnSpc>
                          <a:spcPct val="100000"/>
                        </a:lnSpc>
                      </a:pPr>
                      <a:r>
                        <a:rPr sz="1000" spc="-65" dirty="0">
                          <a:latin typeface="Verdana"/>
                          <a:cs typeface="Verdana"/>
                        </a:rPr>
                        <a:t>MARKETING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NUMERIQUE,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MARQUE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ET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COMMUNICATION, 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EXPERIENCE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 CLIENT, </a:t>
                      </a:r>
                      <a:r>
                        <a:rPr sz="1000" spc="-90" dirty="0">
                          <a:latin typeface="Verdana"/>
                          <a:cs typeface="Verdana"/>
                        </a:rPr>
                        <a:t>SATISFACTION</a:t>
                      </a:r>
                      <a:r>
                        <a:rPr sz="100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EMPLOYES, 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DEVELOPPEMENT</a:t>
                      </a:r>
                      <a:r>
                        <a:rPr sz="1000" spc="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DE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PRODUITS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134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1590" marR="118745">
                        <a:lnSpc>
                          <a:spcPct val="100000"/>
                        </a:lnSpc>
                      </a:pPr>
                      <a:r>
                        <a:rPr lang="fr-FR" sz="1000" spc="-65" dirty="0">
                          <a:latin typeface="Verdana"/>
                          <a:cs typeface="Verdana"/>
                        </a:rPr>
                        <a:t>KPMG, </a:t>
                      </a:r>
                      <a:r>
                        <a:rPr sz="1000" spc="-75" dirty="0">
                          <a:latin typeface="Verdana"/>
                          <a:cs typeface="Verdana"/>
                        </a:rPr>
                        <a:t>SIVOP,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5" dirty="0">
                          <a:latin typeface="Verdana"/>
                          <a:cs typeface="Verdana"/>
                        </a:rPr>
                        <a:t>SARCI,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UBA,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85" dirty="0">
                          <a:latin typeface="Verdana"/>
                          <a:cs typeface="Verdana"/>
                        </a:rPr>
                        <a:t>EUROLAIT, 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KWP,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95" dirty="0">
                          <a:latin typeface="Verdana"/>
                          <a:cs typeface="Verdana"/>
                        </a:rPr>
                        <a:t>UNILEVER,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NESTLE, 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CEMOI,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GBFOODS,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LESIEUR, </a:t>
                      </a:r>
                      <a:r>
                        <a:rPr sz="1000" spc="-120" dirty="0">
                          <a:latin typeface="Verdana"/>
                          <a:cs typeface="Verdana"/>
                        </a:rPr>
                        <a:t>NESTLE,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ARLA,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MTN,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BAT, </a:t>
                      </a:r>
                      <a:r>
                        <a:rPr sz="1000" spc="-95" dirty="0">
                          <a:latin typeface="Verdana"/>
                          <a:cs typeface="Verdana"/>
                        </a:rPr>
                        <a:t>HEINEKEN,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5" dirty="0">
                          <a:latin typeface="Verdana"/>
                          <a:cs typeface="Verdana"/>
                        </a:rPr>
                        <a:t>WU,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RMS….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0" dirty="0">
                          <a:latin typeface="Verdana"/>
                          <a:cs typeface="Verdana"/>
                        </a:rPr>
                        <a:t>5700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LES</a:t>
            </a:r>
            <a:r>
              <a:rPr spc="-20" dirty="0"/>
              <a:t> </a:t>
            </a:r>
            <a:r>
              <a:rPr spc="-10" dirty="0"/>
              <a:t>EXPERTS </a:t>
            </a:r>
            <a:r>
              <a:rPr dirty="0"/>
              <a:t>PARTENAIRES</a:t>
            </a:r>
            <a:r>
              <a:rPr spc="-50" dirty="0"/>
              <a:t> </a:t>
            </a:r>
            <a:r>
              <a:rPr spc="-25" dirty="0"/>
              <a:t>ADS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552690" cy="55244"/>
            <a:chOff x="0" y="0"/>
            <a:chExt cx="7552690" cy="55244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6650355" cy="55244"/>
            </a:xfrm>
            <a:custGeom>
              <a:avLst/>
              <a:gdLst/>
              <a:ahLst/>
              <a:cxnLst/>
              <a:rect l="l" t="t" r="r" b="b"/>
              <a:pathLst>
                <a:path w="6650355" h="55244">
                  <a:moveTo>
                    <a:pt x="0" y="55039"/>
                  </a:moveTo>
                  <a:lnTo>
                    <a:pt x="6649763" y="55039"/>
                  </a:lnTo>
                  <a:lnTo>
                    <a:pt x="6649763" y="0"/>
                  </a:lnTo>
                  <a:lnTo>
                    <a:pt x="0" y="0"/>
                  </a:lnTo>
                  <a:lnTo>
                    <a:pt x="0" y="55039"/>
                  </a:lnTo>
                  <a:close/>
                </a:path>
              </a:pathLst>
            </a:custGeom>
            <a:solidFill>
              <a:srgbClr val="0036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653052" y="0"/>
              <a:ext cx="899794" cy="55244"/>
            </a:xfrm>
            <a:custGeom>
              <a:avLst/>
              <a:gdLst/>
              <a:ahLst/>
              <a:cxnLst/>
              <a:rect l="l" t="t" r="r" b="b"/>
              <a:pathLst>
                <a:path w="899795" h="55244">
                  <a:moveTo>
                    <a:pt x="899539" y="0"/>
                  </a:moveTo>
                  <a:lnTo>
                    <a:pt x="0" y="0"/>
                  </a:lnTo>
                  <a:lnTo>
                    <a:pt x="0" y="55039"/>
                  </a:lnTo>
                  <a:lnTo>
                    <a:pt x="899539" y="55039"/>
                  </a:lnTo>
                  <a:lnTo>
                    <a:pt x="899539" y="0"/>
                  </a:lnTo>
                  <a:close/>
                </a:path>
              </a:pathLst>
            </a:custGeom>
            <a:solidFill>
              <a:srgbClr val="E36B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0088" y="1627594"/>
            <a:ext cx="7556500" cy="213360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05451" y="3926066"/>
            <a:ext cx="3820962" cy="310338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11641" y="6140468"/>
            <a:ext cx="3496334" cy="196175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4200"/>
              </a:lnSpc>
              <a:spcBef>
                <a:spcPts val="80"/>
              </a:spcBef>
            </a:pPr>
            <a:r>
              <a:rPr dirty="0"/>
              <a:t>NOS </a:t>
            </a:r>
            <a:r>
              <a:rPr spc="-10" dirty="0"/>
              <a:t>FORMATIONS </a:t>
            </a:r>
            <a:r>
              <a:rPr dirty="0"/>
              <a:t>EN</a:t>
            </a:r>
            <a:r>
              <a:rPr spc="-15" dirty="0"/>
              <a:t> </a:t>
            </a:r>
            <a:r>
              <a:rPr spc="-10" dirty="0"/>
              <a:t>PRÉSENTIEL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7552690" cy="55244"/>
            <a:chOff x="0" y="0"/>
            <a:chExt cx="7552690" cy="55244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6650355" cy="55244"/>
            </a:xfrm>
            <a:custGeom>
              <a:avLst/>
              <a:gdLst/>
              <a:ahLst/>
              <a:cxnLst/>
              <a:rect l="l" t="t" r="r" b="b"/>
              <a:pathLst>
                <a:path w="6650355" h="55244">
                  <a:moveTo>
                    <a:pt x="0" y="55039"/>
                  </a:moveTo>
                  <a:lnTo>
                    <a:pt x="6649763" y="55039"/>
                  </a:lnTo>
                  <a:lnTo>
                    <a:pt x="6649763" y="0"/>
                  </a:lnTo>
                  <a:lnTo>
                    <a:pt x="0" y="0"/>
                  </a:lnTo>
                  <a:lnTo>
                    <a:pt x="0" y="55039"/>
                  </a:lnTo>
                  <a:close/>
                </a:path>
              </a:pathLst>
            </a:custGeom>
            <a:solidFill>
              <a:srgbClr val="0036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53052" y="0"/>
              <a:ext cx="899794" cy="55244"/>
            </a:xfrm>
            <a:custGeom>
              <a:avLst/>
              <a:gdLst/>
              <a:ahLst/>
              <a:cxnLst/>
              <a:rect l="l" t="t" r="r" b="b"/>
              <a:pathLst>
                <a:path w="899795" h="55244">
                  <a:moveTo>
                    <a:pt x="899539" y="0"/>
                  </a:moveTo>
                  <a:lnTo>
                    <a:pt x="0" y="0"/>
                  </a:lnTo>
                  <a:lnTo>
                    <a:pt x="0" y="55039"/>
                  </a:lnTo>
                  <a:lnTo>
                    <a:pt x="899539" y="55039"/>
                  </a:lnTo>
                  <a:lnTo>
                    <a:pt x="899539" y="0"/>
                  </a:lnTo>
                  <a:close/>
                </a:path>
              </a:pathLst>
            </a:custGeom>
            <a:solidFill>
              <a:srgbClr val="E36B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CD2F14E-9810-4A04-8634-A29AF7730D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6066"/>
            <a:ext cx="3484693" cy="196175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A546D6B-BB81-44CB-AC4F-2D1D3E3D48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465" y="7423848"/>
            <a:ext cx="3778250" cy="320985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8609DAE-1CAF-4B90-9E5B-88B1FE228D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8" y="8430185"/>
            <a:ext cx="3496335" cy="22035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409987" y="4215332"/>
            <a:ext cx="842051" cy="675030"/>
          </a:xfrm>
          <a:prstGeom prst="roundRect">
            <a:avLst>
              <a:gd name="adj" fmla="val 7289"/>
            </a:avLst>
          </a:prstGeom>
          <a:solidFill>
            <a:schemeClr val="accent1">
              <a:lumMod val="20000"/>
              <a:lumOff val="80000"/>
            </a:schemeClr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40" y="4449874"/>
            <a:ext cx="164745" cy="20588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369186" y="4332480"/>
            <a:ext cx="1464379" cy="183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420"/>
              </a:lnSpc>
            </a:pPr>
            <a:r>
              <a:rPr lang="en-US" sz="1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Finance et Gestion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1369186" y="4585778"/>
            <a:ext cx="3252345" cy="1874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472"/>
              </a:lnSpc>
            </a:pPr>
            <a:r>
              <a:rPr lang="en-US" sz="14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Comptabilité, gestion d'entreprise et management financier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1310581" y="4882491"/>
            <a:ext cx="5777390" cy="7871"/>
          </a:xfrm>
          <a:prstGeom prst="roundRect">
            <a:avLst>
              <a:gd name="adj" fmla="val 625116"/>
            </a:avLst>
          </a:prstGeom>
          <a:solidFill>
            <a:srgbClr val="D1C8C6"/>
          </a:solidFill>
          <a:ln/>
        </p:spPr>
      </p:sp>
      <p:sp>
        <p:nvSpPr>
          <p:cNvPr id="8" name="Shape 5"/>
          <p:cNvSpPr/>
          <p:nvPr/>
        </p:nvSpPr>
        <p:spPr>
          <a:xfrm>
            <a:off x="409987" y="4948905"/>
            <a:ext cx="1684101" cy="675030"/>
          </a:xfrm>
          <a:prstGeom prst="roundRect">
            <a:avLst>
              <a:gd name="adj" fmla="val 7289"/>
            </a:avLst>
          </a:prstGeom>
          <a:solidFill>
            <a:schemeClr val="accent1">
              <a:lumMod val="20000"/>
              <a:lumOff val="80000"/>
            </a:schemeClr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634" y="5183447"/>
            <a:ext cx="164745" cy="20588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2211236" y="5066053"/>
            <a:ext cx="1464379" cy="183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420"/>
              </a:lnSpc>
            </a:pPr>
            <a:r>
              <a:rPr lang="en-US" sz="15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Leadership et RH</a:t>
            </a:r>
            <a:endParaRPr lang="en-US" sz="1500" dirty="0"/>
          </a:p>
        </p:txBody>
      </p:sp>
      <p:sp>
        <p:nvSpPr>
          <p:cNvPr id="11" name="Text 7"/>
          <p:cNvSpPr/>
          <p:nvPr/>
        </p:nvSpPr>
        <p:spPr>
          <a:xfrm>
            <a:off x="2211235" y="5319351"/>
            <a:ext cx="2880178" cy="1874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472"/>
              </a:lnSpc>
            </a:pPr>
            <a:r>
              <a:rPr lang="en-US" sz="14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Management d'équipe et développement des talents</a:t>
            </a:r>
            <a:endParaRPr lang="en-US" sz="1400" dirty="0"/>
          </a:p>
        </p:txBody>
      </p:sp>
      <p:sp>
        <p:nvSpPr>
          <p:cNvPr id="12" name="Shape 8"/>
          <p:cNvSpPr/>
          <p:nvPr/>
        </p:nvSpPr>
        <p:spPr>
          <a:xfrm>
            <a:off x="2152631" y="5616064"/>
            <a:ext cx="4935339" cy="7871"/>
          </a:xfrm>
          <a:prstGeom prst="roundRect">
            <a:avLst>
              <a:gd name="adj" fmla="val 625116"/>
            </a:avLst>
          </a:prstGeom>
          <a:solidFill>
            <a:srgbClr val="D1C8C6"/>
          </a:solidFill>
          <a:ln/>
        </p:spPr>
      </p:sp>
      <p:sp>
        <p:nvSpPr>
          <p:cNvPr id="13" name="Shape 9"/>
          <p:cNvSpPr/>
          <p:nvPr/>
        </p:nvSpPr>
        <p:spPr>
          <a:xfrm>
            <a:off x="409987" y="5682479"/>
            <a:ext cx="1996663" cy="675030"/>
          </a:xfrm>
          <a:prstGeom prst="roundRect">
            <a:avLst>
              <a:gd name="adj" fmla="val 7289"/>
            </a:avLst>
          </a:prstGeom>
          <a:solidFill>
            <a:schemeClr val="accent1">
              <a:lumMod val="20000"/>
              <a:lumOff val="80000"/>
            </a:schemeClr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690" y="5917020"/>
            <a:ext cx="164745" cy="205885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3053286" y="5799626"/>
            <a:ext cx="1464379" cy="183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420"/>
              </a:lnSpc>
            </a:pPr>
            <a:r>
              <a:rPr lang="en-US" sz="15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Relation Client</a:t>
            </a:r>
            <a:endParaRPr lang="en-US" sz="1500" dirty="0"/>
          </a:p>
        </p:txBody>
      </p:sp>
      <p:sp>
        <p:nvSpPr>
          <p:cNvPr id="16" name="Text 11"/>
          <p:cNvSpPr/>
          <p:nvPr/>
        </p:nvSpPr>
        <p:spPr>
          <a:xfrm>
            <a:off x="3053286" y="6052924"/>
            <a:ext cx="2872737" cy="1874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472"/>
              </a:lnSpc>
            </a:pPr>
            <a:r>
              <a:rPr lang="en-US" sz="14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Techniques de vente et gestion de l'expérience client</a:t>
            </a:r>
            <a:endParaRPr lang="en-US" sz="1400" dirty="0"/>
          </a:p>
        </p:txBody>
      </p:sp>
      <p:sp>
        <p:nvSpPr>
          <p:cNvPr id="17" name="Shape 12"/>
          <p:cNvSpPr/>
          <p:nvPr/>
        </p:nvSpPr>
        <p:spPr>
          <a:xfrm>
            <a:off x="2994682" y="6349637"/>
            <a:ext cx="4093289" cy="7871"/>
          </a:xfrm>
          <a:prstGeom prst="roundRect">
            <a:avLst>
              <a:gd name="adj" fmla="val 625116"/>
            </a:avLst>
          </a:prstGeom>
          <a:solidFill>
            <a:srgbClr val="D1C8C6"/>
          </a:solidFill>
          <a:ln/>
        </p:spPr>
      </p:sp>
      <p:sp>
        <p:nvSpPr>
          <p:cNvPr id="18" name="Shape 13"/>
          <p:cNvSpPr/>
          <p:nvPr/>
        </p:nvSpPr>
        <p:spPr>
          <a:xfrm>
            <a:off x="409987" y="6416052"/>
            <a:ext cx="2237981" cy="675030"/>
          </a:xfrm>
          <a:prstGeom prst="roundRect">
            <a:avLst>
              <a:gd name="adj" fmla="val 7289"/>
            </a:avLst>
          </a:prstGeom>
          <a:solidFill>
            <a:schemeClr val="accent1">
              <a:lumMod val="20000"/>
              <a:lumOff val="80000"/>
            </a:schemeClr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1746" y="6650594"/>
            <a:ext cx="164745" cy="205885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3895398" y="6533199"/>
            <a:ext cx="1464379" cy="183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420"/>
              </a:lnSpc>
            </a:pPr>
            <a:r>
              <a:rPr lang="en-US" sz="15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Logistique et Achats</a:t>
            </a:r>
            <a:endParaRPr lang="en-US" sz="1500" dirty="0"/>
          </a:p>
        </p:txBody>
      </p:sp>
      <p:sp>
        <p:nvSpPr>
          <p:cNvPr id="21" name="Text 15"/>
          <p:cNvSpPr/>
          <p:nvPr/>
        </p:nvSpPr>
        <p:spPr>
          <a:xfrm>
            <a:off x="2833565" y="6762760"/>
            <a:ext cx="3065585" cy="1874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472"/>
              </a:lnSpc>
            </a:pPr>
            <a:r>
              <a:rPr lang="en-US" sz="14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Optimisation des processus d'achat et gestion logistique</a:t>
            </a:r>
            <a:endParaRPr lang="en-US" sz="1400" dirty="0"/>
          </a:p>
        </p:txBody>
      </p:sp>
      <p:pic>
        <p:nvPicPr>
          <p:cNvPr id="22" name="object 3">
            <a:extLst>
              <a:ext uri="{FF2B5EF4-FFF2-40B4-BE49-F238E27FC236}">
                <a16:creationId xmlns:a16="http://schemas.microsoft.com/office/drawing/2014/main" id="{96362BBE-7089-4AA0-8915-74C5A14A99EE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704" y="87558"/>
            <a:ext cx="7553325" cy="2740078"/>
          </a:xfrm>
          <a:prstGeom prst="rect">
            <a:avLst/>
          </a:prstGeom>
        </p:spPr>
      </p:pic>
      <p:sp>
        <p:nvSpPr>
          <p:cNvPr id="23" name="Text 0">
            <a:extLst>
              <a:ext uri="{FF2B5EF4-FFF2-40B4-BE49-F238E27FC236}">
                <a16:creationId xmlns:a16="http://schemas.microsoft.com/office/drawing/2014/main" id="{A739160D-0287-4F0A-A004-4DF40D0885CC}"/>
              </a:ext>
            </a:extLst>
          </p:cNvPr>
          <p:cNvSpPr/>
          <p:nvPr/>
        </p:nvSpPr>
        <p:spPr>
          <a:xfrm>
            <a:off x="407680" y="2922209"/>
            <a:ext cx="3208131" cy="366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867"/>
              </a:lnSpc>
            </a:pPr>
            <a:r>
              <a:rPr lang="en-US" sz="2298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Expertise Multisectorielle</a:t>
            </a:r>
            <a:endParaRPr lang="en-US" sz="2298" dirty="0"/>
          </a:p>
        </p:txBody>
      </p:sp>
      <p:pic>
        <p:nvPicPr>
          <p:cNvPr id="24" name="object 7">
            <a:extLst>
              <a:ext uri="{FF2B5EF4-FFF2-40B4-BE49-F238E27FC236}">
                <a16:creationId xmlns:a16="http://schemas.microsoft.com/office/drawing/2014/main" id="{D695EC18-DFA7-42F8-B389-E2D320AA0D76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1817" y="24732"/>
            <a:ext cx="2526151" cy="2822872"/>
          </a:xfrm>
          <a:prstGeom prst="rect">
            <a:avLst/>
          </a:prstGeom>
        </p:spPr>
      </p:pic>
      <p:sp>
        <p:nvSpPr>
          <p:cNvPr id="25" name="object 6">
            <a:extLst>
              <a:ext uri="{FF2B5EF4-FFF2-40B4-BE49-F238E27FC236}">
                <a16:creationId xmlns:a16="http://schemas.microsoft.com/office/drawing/2014/main" id="{0B6F4D75-ADE4-4115-BE4F-5C91979B7AF2}"/>
              </a:ext>
            </a:extLst>
          </p:cNvPr>
          <p:cNvSpPr/>
          <p:nvPr/>
        </p:nvSpPr>
        <p:spPr>
          <a:xfrm>
            <a:off x="5435511" y="761171"/>
            <a:ext cx="2145518" cy="2076449"/>
          </a:xfrm>
          <a:custGeom>
            <a:avLst/>
            <a:gdLst/>
            <a:ahLst/>
            <a:cxnLst/>
            <a:rect l="l" t="t" r="r" b="b"/>
            <a:pathLst>
              <a:path w="5466715" h="7032625">
                <a:moveTo>
                  <a:pt x="5050933" y="0"/>
                </a:moveTo>
                <a:lnTo>
                  <a:pt x="4954400" y="904"/>
                </a:lnTo>
                <a:lnTo>
                  <a:pt x="4858306" y="3605"/>
                </a:lnTo>
                <a:lnTo>
                  <a:pt x="4762669" y="8087"/>
                </a:lnTo>
                <a:lnTo>
                  <a:pt x="4667503" y="14335"/>
                </a:lnTo>
                <a:lnTo>
                  <a:pt x="4572824" y="22332"/>
                </a:lnTo>
                <a:lnTo>
                  <a:pt x="4478650" y="32062"/>
                </a:lnTo>
                <a:lnTo>
                  <a:pt x="4384996" y="43509"/>
                </a:lnTo>
                <a:lnTo>
                  <a:pt x="4291877" y="56657"/>
                </a:lnTo>
                <a:lnTo>
                  <a:pt x="4199311" y="71490"/>
                </a:lnTo>
                <a:lnTo>
                  <a:pt x="4107313" y="87991"/>
                </a:lnTo>
                <a:lnTo>
                  <a:pt x="4015899" y="106146"/>
                </a:lnTo>
                <a:lnTo>
                  <a:pt x="3925085" y="125936"/>
                </a:lnTo>
                <a:lnTo>
                  <a:pt x="3834888" y="147348"/>
                </a:lnTo>
                <a:lnTo>
                  <a:pt x="3745323" y="170364"/>
                </a:lnTo>
                <a:lnTo>
                  <a:pt x="3656407" y="194968"/>
                </a:lnTo>
                <a:lnTo>
                  <a:pt x="3568155" y="221145"/>
                </a:lnTo>
                <a:lnTo>
                  <a:pt x="3524283" y="234818"/>
                </a:lnTo>
                <a:lnTo>
                  <a:pt x="3480584" y="248878"/>
                </a:lnTo>
                <a:lnTo>
                  <a:pt x="3437058" y="263324"/>
                </a:lnTo>
                <a:lnTo>
                  <a:pt x="3393709" y="278152"/>
                </a:lnTo>
                <a:lnTo>
                  <a:pt x="3350538" y="293361"/>
                </a:lnTo>
                <a:lnTo>
                  <a:pt x="3307547" y="308949"/>
                </a:lnTo>
                <a:lnTo>
                  <a:pt x="3264739" y="324915"/>
                </a:lnTo>
                <a:lnTo>
                  <a:pt x="3222114" y="341255"/>
                </a:lnTo>
                <a:lnTo>
                  <a:pt x="3179676" y="357968"/>
                </a:lnTo>
                <a:lnTo>
                  <a:pt x="3137426" y="375053"/>
                </a:lnTo>
                <a:lnTo>
                  <a:pt x="3095367" y="392506"/>
                </a:lnTo>
                <a:lnTo>
                  <a:pt x="3053499" y="410326"/>
                </a:lnTo>
                <a:lnTo>
                  <a:pt x="3011826" y="428512"/>
                </a:lnTo>
                <a:lnTo>
                  <a:pt x="2970349" y="447060"/>
                </a:lnTo>
                <a:lnTo>
                  <a:pt x="2929071" y="465969"/>
                </a:lnTo>
                <a:lnTo>
                  <a:pt x="2887992" y="485237"/>
                </a:lnTo>
                <a:lnTo>
                  <a:pt x="2847116" y="504863"/>
                </a:lnTo>
                <a:lnTo>
                  <a:pt x="2806444" y="524843"/>
                </a:lnTo>
                <a:lnTo>
                  <a:pt x="2765979" y="545176"/>
                </a:lnTo>
                <a:lnTo>
                  <a:pt x="2725722" y="565860"/>
                </a:lnTo>
                <a:lnTo>
                  <a:pt x="2685675" y="586892"/>
                </a:lnTo>
                <a:lnTo>
                  <a:pt x="2645841" y="608272"/>
                </a:lnTo>
                <a:lnTo>
                  <a:pt x="2606221" y="629997"/>
                </a:lnTo>
                <a:lnTo>
                  <a:pt x="2566817" y="652064"/>
                </a:lnTo>
                <a:lnTo>
                  <a:pt x="2527631" y="674473"/>
                </a:lnTo>
                <a:lnTo>
                  <a:pt x="2488666" y="697220"/>
                </a:lnTo>
                <a:lnTo>
                  <a:pt x="2449924" y="720304"/>
                </a:lnTo>
                <a:lnTo>
                  <a:pt x="2411405" y="743723"/>
                </a:lnTo>
                <a:lnTo>
                  <a:pt x="2373114" y="767475"/>
                </a:lnTo>
                <a:lnTo>
                  <a:pt x="2335050" y="791557"/>
                </a:lnTo>
                <a:lnTo>
                  <a:pt x="2297217" y="815969"/>
                </a:lnTo>
                <a:lnTo>
                  <a:pt x="2259616" y="840707"/>
                </a:lnTo>
                <a:lnTo>
                  <a:pt x="2222250" y="865770"/>
                </a:lnTo>
                <a:lnTo>
                  <a:pt x="2185120" y="891156"/>
                </a:lnTo>
                <a:lnTo>
                  <a:pt x="2148229" y="916863"/>
                </a:lnTo>
                <a:lnTo>
                  <a:pt x="2111578" y="942888"/>
                </a:lnTo>
                <a:lnTo>
                  <a:pt x="2075170" y="969230"/>
                </a:lnTo>
                <a:lnTo>
                  <a:pt x="2039006" y="995887"/>
                </a:lnTo>
                <a:lnTo>
                  <a:pt x="2003088" y="1022857"/>
                </a:lnTo>
                <a:lnTo>
                  <a:pt x="1967419" y="1050138"/>
                </a:lnTo>
                <a:lnTo>
                  <a:pt x="1932001" y="1077727"/>
                </a:lnTo>
                <a:lnTo>
                  <a:pt x="1896835" y="1105623"/>
                </a:lnTo>
                <a:lnTo>
                  <a:pt x="1861923" y="1133823"/>
                </a:lnTo>
                <a:lnTo>
                  <a:pt x="1827268" y="1162327"/>
                </a:lnTo>
                <a:lnTo>
                  <a:pt x="1792872" y="1191131"/>
                </a:lnTo>
                <a:lnTo>
                  <a:pt x="1758736" y="1220234"/>
                </a:lnTo>
                <a:lnTo>
                  <a:pt x="1724862" y="1249633"/>
                </a:lnTo>
                <a:lnTo>
                  <a:pt x="1691254" y="1279327"/>
                </a:lnTo>
                <a:lnTo>
                  <a:pt x="1657911" y="1309314"/>
                </a:lnTo>
                <a:lnTo>
                  <a:pt x="1624838" y="1339592"/>
                </a:lnTo>
                <a:lnTo>
                  <a:pt x="1592035" y="1370158"/>
                </a:lnTo>
                <a:lnTo>
                  <a:pt x="1559504" y="1401011"/>
                </a:lnTo>
                <a:lnTo>
                  <a:pt x="1527248" y="1432148"/>
                </a:lnTo>
                <a:lnTo>
                  <a:pt x="1495269" y="1463568"/>
                </a:lnTo>
                <a:lnTo>
                  <a:pt x="1463568" y="1495269"/>
                </a:lnTo>
                <a:lnTo>
                  <a:pt x="1432148" y="1527248"/>
                </a:lnTo>
                <a:lnTo>
                  <a:pt x="1401011" y="1559504"/>
                </a:lnTo>
                <a:lnTo>
                  <a:pt x="1370158" y="1592035"/>
                </a:lnTo>
                <a:lnTo>
                  <a:pt x="1339592" y="1624838"/>
                </a:lnTo>
                <a:lnTo>
                  <a:pt x="1309314" y="1657911"/>
                </a:lnTo>
                <a:lnTo>
                  <a:pt x="1279327" y="1691254"/>
                </a:lnTo>
                <a:lnTo>
                  <a:pt x="1249633" y="1724862"/>
                </a:lnTo>
                <a:lnTo>
                  <a:pt x="1220234" y="1758736"/>
                </a:lnTo>
                <a:lnTo>
                  <a:pt x="1191131" y="1792872"/>
                </a:lnTo>
                <a:lnTo>
                  <a:pt x="1162327" y="1827268"/>
                </a:lnTo>
                <a:lnTo>
                  <a:pt x="1133823" y="1861923"/>
                </a:lnTo>
                <a:lnTo>
                  <a:pt x="1105623" y="1896835"/>
                </a:lnTo>
                <a:lnTo>
                  <a:pt x="1077727" y="1932001"/>
                </a:lnTo>
                <a:lnTo>
                  <a:pt x="1050138" y="1967419"/>
                </a:lnTo>
                <a:lnTo>
                  <a:pt x="1022857" y="2003088"/>
                </a:lnTo>
                <a:lnTo>
                  <a:pt x="995887" y="2039006"/>
                </a:lnTo>
                <a:lnTo>
                  <a:pt x="969230" y="2075170"/>
                </a:lnTo>
                <a:lnTo>
                  <a:pt x="942888" y="2111578"/>
                </a:lnTo>
                <a:lnTo>
                  <a:pt x="916863" y="2148229"/>
                </a:lnTo>
                <a:lnTo>
                  <a:pt x="891156" y="2185120"/>
                </a:lnTo>
                <a:lnTo>
                  <a:pt x="865770" y="2222250"/>
                </a:lnTo>
                <a:lnTo>
                  <a:pt x="840707" y="2259616"/>
                </a:lnTo>
                <a:lnTo>
                  <a:pt x="815969" y="2297217"/>
                </a:lnTo>
                <a:lnTo>
                  <a:pt x="791557" y="2335050"/>
                </a:lnTo>
                <a:lnTo>
                  <a:pt x="767475" y="2373114"/>
                </a:lnTo>
                <a:lnTo>
                  <a:pt x="743723" y="2411405"/>
                </a:lnTo>
                <a:lnTo>
                  <a:pt x="720304" y="2449924"/>
                </a:lnTo>
                <a:lnTo>
                  <a:pt x="697220" y="2488666"/>
                </a:lnTo>
                <a:lnTo>
                  <a:pt x="674473" y="2527631"/>
                </a:lnTo>
                <a:lnTo>
                  <a:pt x="652064" y="2566817"/>
                </a:lnTo>
                <a:lnTo>
                  <a:pt x="629997" y="2606221"/>
                </a:lnTo>
                <a:lnTo>
                  <a:pt x="608272" y="2645841"/>
                </a:lnTo>
                <a:lnTo>
                  <a:pt x="586892" y="2685675"/>
                </a:lnTo>
                <a:lnTo>
                  <a:pt x="565860" y="2725722"/>
                </a:lnTo>
                <a:lnTo>
                  <a:pt x="545176" y="2765979"/>
                </a:lnTo>
                <a:lnTo>
                  <a:pt x="524843" y="2806444"/>
                </a:lnTo>
                <a:lnTo>
                  <a:pt x="504863" y="2847116"/>
                </a:lnTo>
                <a:lnTo>
                  <a:pt x="485237" y="2887992"/>
                </a:lnTo>
                <a:lnTo>
                  <a:pt x="465969" y="2929071"/>
                </a:lnTo>
                <a:lnTo>
                  <a:pt x="447060" y="2970349"/>
                </a:lnTo>
                <a:lnTo>
                  <a:pt x="428512" y="3011826"/>
                </a:lnTo>
                <a:lnTo>
                  <a:pt x="410326" y="3053499"/>
                </a:lnTo>
                <a:lnTo>
                  <a:pt x="392506" y="3095367"/>
                </a:lnTo>
                <a:lnTo>
                  <a:pt x="375053" y="3137426"/>
                </a:lnTo>
                <a:lnTo>
                  <a:pt x="357968" y="3179676"/>
                </a:lnTo>
                <a:lnTo>
                  <a:pt x="341255" y="3222114"/>
                </a:lnTo>
                <a:lnTo>
                  <a:pt x="324915" y="3264739"/>
                </a:lnTo>
                <a:lnTo>
                  <a:pt x="308949" y="3307547"/>
                </a:lnTo>
                <a:lnTo>
                  <a:pt x="293361" y="3350538"/>
                </a:lnTo>
                <a:lnTo>
                  <a:pt x="278152" y="3393709"/>
                </a:lnTo>
                <a:lnTo>
                  <a:pt x="263324" y="3437058"/>
                </a:lnTo>
                <a:lnTo>
                  <a:pt x="248878" y="3480584"/>
                </a:lnTo>
                <a:lnTo>
                  <a:pt x="234818" y="3524283"/>
                </a:lnTo>
                <a:lnTo>
                  <a:pt x="221145" y="3568155"/>
                </a:lnTo>
                <a:lnTo>
                  <a:pt x="207861" y="3612197"/>
                </a:lnTo>
                <a:lnTo>
                  <a:pt x="194968" y="3656407"/>
                </a:lnTo>
                <a:lnTo>
                  <a:pt x="182469" y="3700783"/>
                </a:lnTo>
                <a:lnTo>
                  <a:pt x="170364" y="3745323"/>
                </a:lnTo>
                <a:lnTo>
                  <a:pt x="158656" y="3790025"/>
                </a:lnTo>
                <a:lnTo>
                  <a:pt x="147348" y="3834888"/>
                </a:lnTo>
                <a:lnTo>
                  <a:pt x="136441" y="3879908"/>
                </a:lnTo>
                <a:lnTo>
                  <a:pt x="125936" y="3925085"/>
                </a:lnTo>
                <a:lnTo>
                  <a:pt x="115837" y="3970416"/>
                </a:lnTo>
                <a:lnTo>
                  <a:pt x="106146" y="4015899"/>
                </a:lnTo>
                <a:lnTo>
                  <a:pt x="96863" y="4061532"/>
                </a:lnTo>
                <a:lnTo>
                  <a:pt x="87991" y="4107313"/>
                </a:lnTo>
                <a:lnTo>
                  <a:pt x="79533" y="4153240"/>
                </a:lnTo>
                <a:lnTo>
                  <a:pt x="71490" y="4199311"/>
                </a:lnTo>
                <a:lnTo>
                  <a:pt x="63864" y="4245524"/>
                </a:lnTo>
                <a:lnTo>
                  <a:pt x="56657" y="4291877"/>
                </a:lnTo>
                <a:lnTo>
                  <a:pt x="49871" y="4338368"/>
                </a:lnTo>
                <a:lnTo>
                  <a:pt x="43509" y="4384996"/>
                </a:lnTo>
                <a:lnTo>
                  <a:pt x="37572" y="4431757"/>
                </a:lnTo>
                <a:lnTo>
                  <a:pt x="32062" y="4478650"/>
                </a:lnTo>
                <a:lnTo>
                  <a:pt x="26982" y="4525673"/>
                </a:lnTo>
                <a:lnTo>
                  <a:pt x="22332" y="4572824"/>
                </a:lnTo>
                <a:lnTo>
                  <a:pt x="18116" y="4620102"/>
                </a:lnTo>
                <a:lnTo>
                  <a:pt x="14335" y="4667503"/>
                </a:lnTo>
                <a:lnTo>
                  <a:pt x="10992" y="4715026"/>
                </a:lnTo>
                <a:lnTo>
                  <a:pt x="8087" y="4762669"/>
                </a:lnTo>
                <a:lnTo>
                  <a:pt x="5625" y="4810430"/>
                </a:lnTo>
                <a:lnTo>
                  <a:pt x="3605" y="4858306"/>
                </a:lnTo>
                <a:lnTo>
                  <a:pt x="2031" y="4906297"/>
                </a:lnTo>
                <a:lnTo>
                  <a:pt x="904" y="4954400"/>
                </a:lnTo>
                <a:lnTo>
                  <a:pt x="226" y="5002613"/>
                </a:lnTo>
                <a:lnTo>
                  <a:pt x="0" y="5050933"/>
                </a:lnTo>
                <a:lnTo>
                  <a:pt x="226" y="5099253"/>
                </a:lnTo>
                <a:lnTo>
                  <a:pt x="904" y="5147466"/>
                </a:lnTo>
                <a:lnTo>
                  <a:pt x="2031" y="5195569"/>
                </a:lnTo>
                <a:lnTo>
                  <a:pt x="3605" y="5243560"/>
                </a:lnTo>
                <a:lnTo>
                  <a:pt x="5625" y="5291436"/>
                </a:lnTo>
                <a:lnTo>
                  <a:pt x="8087" y="5339197"/>
                </a:lnTo>
                <a:lnTo>
                  <a:pt x="10992" y="5386840"/>
                </a:lnTo>
                <a:lnTo>
                  <a:pt x="14335" y="5434363"/>
                </a:lnTo>
                <a:lnTo>
                  <a:pt x="18116" y="5481764"/>
                </a:lnTo>
                <a:lnTo>
                  <a:pt x="22332" y="5529042"/>
                </a:lnTo>
                <a:lnTo>
                  <a:pt x="26982" y="5576193"/>
                </a:lnTo>
                <a:lnTo>
                  <a:pt x="32062" y="5623216"/>
                </a:lnTo>
                <a:lnTo>
                  <a:pt x="37572" y="5670109"/>
                </a:lnTo>
                <a:lnTo>
                  <a:pt x="43509" y="5716870"/>
                </a:lnTo>
                <a:lnTo>
                  <a:pt x="49871" y="5763497"/>
                </a:lnTo>
                <a:lnTo>
                  <a:pt x="56657" y="5809989"/>
                </a:lnTo>
                <a:lnTo>
                  <a:pt x="63864" y="5856342"/>
                </a:lnTo>
                <a:lnTo>
                  <a:pt x="71490" y="5902555"/>
                </a:lnTo>
                <a:lnTo>
                  <a:pt x="79533" y="5948626"/>
                </a:lnTo>
                <a:lnTo>
                  <a:pt x="87991" y="5994553"/>
                </a:lnTo>
                <a:lnTo>
                  <a:pt x="96863" y="6040334"/>
                </a:lnTo>
                <a:lnTo>
                  <a:pt x="106146" y="6085967"/>
                </a:lnTo>
                <a:lnTo>
                  <a:pt x="115837" y="6131450"/>
                </a:lnTo>
                <a:lnTo>
                  <a:pt x="125936" y="6176781"/>
                </a:lnTo>
                <a:lnTo>
                  <a:pt x="136441" y="6221957"/>
                </a:lnTo>
                <a:lnTo>
                  <a:pt x="147348" y="6266978"/>
                </a:lnTo>
                <a:lnTo>
                  <a:pt x="158656" y="6311840"/>
                </a:lnTo>
                <a:lnTo>
                  <a:pt x="170364" y="6356543"/>
                </a:lnTo>
                <a:lnTo>
                  <a:pt x="182469" y="6401083"/>
                </a:lnTo>
                <a:lnTo>
                  <a:pt x="194968" y="6445459"/>
                </a:lnTo>
                <a:lnTo>
                  <a:pt x="207861" y="6489669"/>
                </a:lnTo>
                <a:lnTo>
                  <a:pt x="221145" y="6533711"/>
                </a:lnTo>
                <a:lnTo>
                  <a:pt x="234818" y="6577583"/>
                </a:lnTo>
                <a:lnTo>
                  <a:pt x="248878" y="6621282"/>
                </a:lnTo>
                <a:lnTo>
                  <a:pt x="263324" y="6664808"/>
                </a:lnTo>
                <a:lnTo>
                  <a:pt x="278152" y="6708157"/>
                </a:lnTo>
                <a:lnTo>
                  <a:pt x="293361" y="6751328"/>
                </a:lnTo>
                <a:lnTo>
                  <a:pt x="308949" y="6794318"/>
                </a:lnTo>
                <a:lnTo>
                  <a:pt x="324915" y="6837127"/>
                </a:lnTo>
                <a:lnTo>
                  <a:pt x="341255" y="6879751"/>
                </a:lnTo>
                <a:lnTo>
                  <a:pt x="357968" y="6922190"/>
                </a:lnTo>
                <a:lnTo>
                  <a:pt x="375053" y="6964439"/>
                </a:lnTo>
                <a:lnTo>
                  <a:pt x="392506" y="7006499"/>
                </a:lnTo>
                <a:lnTo>
                  <a:pt x="403626" y="7032625"/>
                </a:lnTo>
                <a:lnTo>
                  <a:pt x="5466567" y="7032625"/>
                </a:lnTo>
                <a:lnTo>
                  <a:pt x="5466567" y="16904"/>
                </a:lnTo>
                <a:lnTo>
                  <a:pt x="5386840" y="10992"/>
                </a:lnTo>
                <a:lnTo>
                  <a:pt x="5291436" y="5625"/>
                </a:lnTo>
                <a:lnTo>
                  <a:pt x="5195569" y="2031"/>
                </a:lnTo>
                <a:lnTo>
                  <a:pt x="5099253" y="226"/>
                </a:lnTo>
                <a:lnTo>
                  <a:pt x="5050933" y="0"/>
                </a:lnTo>
                <a:close/>
              </a:path>
            </a:pathLst>
          </a:custGeom>
          <a:solidFill>
            <a:srgbClr val="00357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5">
            <a:extLst>
              <a:ext uri="{FF2B5EF4-FFF2-40B4-BE49-F238E27FC236}">
                <a16:creationId xmlns:a16="http://schemas.microsoft.com/office/drawing/2014/main" id="{B47A9D8D-1464-41E2-B9D8-1DEB37B3C27F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64104" y="-137015"/>
            <a:ext cx="1504948" cy="80361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6647" cy="10706099"/>
            <a:chOff x="0" y="0"/>
            <a:chExt cx="7556647" cy="107060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3325" cy="106965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67946" y="5510322"/>
              <a:ext cx="154305" cy="12065"/>
            </a:xfrm>
            <a:custGeom>
              <a:avLst/>
              <a:gdLst/>
              <a:ahLst/>
              <a:cxnLst/>
              <a:rect l="l" t="t" r="r" b="b"/>
              <a:pathLst>
                <a:path w="154305" h="12064">
                  <a:moveTo>
                    <a:pt x="153901" y="0"/>
                  </a:moveTo>
                  <a:lnTo>
                    <a:pt x="0" y="0"/>
                  </a:lnTo>
                  <a:lnTo>
                    <a:pt x="0" y="11750"/>
                  </a:lnTo>
                  <a:lnTo>
                    <a:pt x="153901" y="11750"/>
                  </a:lnTo>
                  <a:lnTo>
                    <a:pt x="15390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03196" y="148282"/>
              <a:ext cx="1504948" cy="80361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89932" y="3673474"/>
              <a:ext cx="5466715" cy="7032625"/>
            </a:xfrm>
            <a:custGeom>
              <a:avLst/>
              <a:gdLst/>
              <a:ahLst/>
              <a:cxnLst/>
              <a:rect l="l" t="t" r="r" b="b"/>
              <a:pathLst>
                <a:path w="5466715" h="7032625">
                  <a:moveTo>
                    <a:pt x="5050933" y="0"/>
                  </a:moveTo>
                  <a:lnTo>
                    <a:pt x="4954400" y="904"/>
                  </a:lnTo>
                  <a:lnTo>
                    <a:pt x="4858306" y="3605"/>
                  </a:lnTo>
                  <a:lnTo>
                    <a:pt x="4762669" y="8087"/>
                  </a:lnTo>
                  <a:lnTo>
                    <a:pt x="4667503" y="14335"/>
                  </a:lnTo>
                  <a:lnTo>
                    <a:pt x="4572824" y="22332"/>
                  </a:lnTo>
                  <a:lnTo>
                    <a:pt x="4478650" y="32062"/>
                  </a:lnTo>
                  <a:lnTo>
                    <a:pt x="4384996" y="43509"/>
                  </a:lnTo>
                  <a:lnTo>
                    <a:pt x="4291877" y="56657"/>
                  </a:lnTo>
                  <a:lnTo>
                    <a:pt x="4199311" y="71490"/>
                  </a:lnTo>
                  <a:lnTo>
                    <a:pt x="4107313" y="87991"/>
                  </a:lnTo>
                  <a:lnTo>
                    <a:pt x="4015899" y="106146"/>
                  </a:lnTo>
                  <a:lnTo>
                    <a:pt x="3925085" y="125936"/>
                  </a:lnTo>
                  <a:lnTo>
                    <a:pt x="3834888" y="147348"/>
                  </a:lnTo>
                  <a:lnTo>
                    <a:pt x="3745323" y="170364"/>
                  </a:lnTo>
                  <a:lnTo>
                    <a:pt x="3656407" y="194968"/>
                  </a:lnTo>
                  <a:lnTo>
                    <a:pt x="3568155" y="221145"/>
                  </a:lnTo>
                  <a:lnTo>
                    <a:pt x="3524283" y="234818"/>
                  </a:lnTo>
                  <a:lnTo>
                    <a:pt x="3480584" y="248878"/>
                  </a:lnTo>
                  <a:lnTo>
                    <a:pt x="3437058" y="263324"/>
                  </a:lnTo>
                  <a:lnTo>
                    <a:pt x="3393709" y="278152"/>
                  </a:lnTo>
                  <a:lnTo>
                    <a:pt x="3350538" y="293361"/>
                  </a:lnTo>
                  <a:lnTo>
                    <a:pt x="3307547" y="308949"/>
                  </a:lnTo>
                  <a:lnTo>
                    <a:pt x="3264739" y="324915"/>
                  </a:lnTo>
                  <a:lnTo>
                    <a:pt x="3222114" y="341255"/>
                  </a:lnTo>
                  <a:lnTo>
                    <a:pt x="3179676" y="357968"/>
                  </a:lnTo>
                  <a:lnTo>
                    <a:pt x="3137426" y="375053"/>
                  </a:lnTo>
                  <a:lnTo>
                    <a:pt x="3095367" y="392506"/>
                  </a:lnTo>
                  <a:lnTo>
                    <a:pt x="3053499" y="410326"/>
                  </a:lnTo>
                  <a:lnTo>
                    <a:pt x="3011826" y="428512"/>
                  </a:lnTo>
                  <a:lnTo>
                    <a:pt x="2970349" y="447060"/>
                  </a:lnTo>
                  <a:lnTo>
                    <a:pt x="2929071" y="465969"/>
                  </a:lnTo>
                  <a:lnTo>
                    <a:pt x="2887992" y="485237"/>
                  </a:lnTo>
                  <a:lnTo>
                    <a:pt x="2847116" y="504863"/>
                  </a:lnTo>
                  <a:lnTo>
                    <a:pt x="2806444" y="524843"/>
                  </a:lnTo>
                  <a:lnTo>
                    <a:pt x="2765979" y="545176"/>
                  </a:lnTo>
                  <a:lnTo>
                    <a:pt x="2725722" y="565860"/>
                  </a:lnTo>
                  <a:lnTo>
                    <a:pt x="2685675" y="586892"/>
                  </a:lnTo>
                  <a:lnTo>
                    <a:pt x="2645841" y="608272"/>
                  </a:lnTo>
                  <a:lnTo>
                    <a:pt x="2606221" y="629997"/>
                  </a:lnTo>
                  <a:lnTo>
                    <a:pt x="2566817" y="652064"/>
                  </a:lnTo>
                  <a:lnTo>
                    <a:pt x="2527631" y="674473"/>
                  </a:lnTo>
                  <a:lnTo>
                    <a:pt x="2488666" y="697220"/>
                  </a:lnTo>
                  <a:lnTo>
                    <a:pt x="2449924" y="720304"/>
                  </a:lnTo>
                  <a:lnTo>
                    <a:pt x="2411405" y="743723"/>
                  </a:lnTo>
                  <a:lnTo>
                    <a:pt x="2373114" y="767475"/>
                  </a:lnTo>
                  <a:lnTo>
                    <a:pt x="2335050" y="791557"/>
                  </a:lnTo>
                  <a:lnTo>
                    <a:pt x="2297217" y="815969"/>
                  </a:lnTo>
                  <a:lnTo>
                    <a:pt x="2259616" y="840707"/>
                  </a:lnTo>
                  <a:lnTo>
                    <a:pt x="2222250" y="865770"/>
                  </a:lnTo>
                  <a:lnTo>
                    <a:pt x="2185120" y="891156"/>
                  </a:lnTo>
                  <a:lnTo>
                    <a:pt x="2148229" y="916863"/>
                  </a:lnTo>
                  <a:lnTo>
                    <a:pt x="2111578" y="942888"/>
                  </a:lnTo>
                  <a:lnTo>
                    <a:pt x="2075170" y="969230"/>
                  </a:lnTo>
                  <a:lnTo>
                    <a:pt x="2039006" y="995887"/>
                  </a:lnTo>
                  <a:lnTo>
                    <a:pt x="2003088" y="1022857"/>
                  </a:lnTo>
                  <a:lnTo>
                    <a:pt x="1967419" y="1050138"/>
                  </a:lnTo>
                  <a:lnTo>
                    <a:pt x="1932001" y="1077727"/>
                  </a:lnTo>
                  <a:lnTo>
                    <a:pt x="1896835" y="1105623"/>
                  </a:lnTo>
                  <a:lnTo>
                    <a:pt x="1861923" y="1133823"/>
                  </a:lnTo>
                  <a:lnTo>
                    <a:pt x="1827268" y="1162327"/>
                  </a:lnTo>
                  <a:lnTo>
                    <a:pt x="1792872" y="1191131"/>
                  </a:lnTo>
                  <a:lnTo>
                    <a:pt x="1758736" y="1220234"/>
                  </a:lnTo>
                  <a:lnTo>
                    <a:pt x="1724862" y="1249633"/>
                  </a:lnTo>
                  <a:lnTo>
                    <a:pt x="1691254" y="1279327"/>
                  </a:lnTo>
                  <a:lnTo>
                    <a:pt x="1657911" y="1309314"/>
                  </a:lnTo>
                  <a:lnTo>
                    <a:pt x="1624838" y="1339592"/>
                  </a:lnTo>
                  <a:lnTo>
                    <a:pt x="1592035" y="1370158"/>
                  </a:lnTo>
                  <a:lnTo>
                    <a:pt x="1559504" y="1401011"/>
                  </a:lnTo>
                  <a:lnTo>
                    <a:pt x="1527248" y="1432148"/>
                  </a:lnTo>
                  <a:lnTo>
                    <a:pt x="1495269" y="1463568"/>
                  </a:lnTo>
                  <a:lnTo>
                    <a:pt x="1463568" y="1495269"/>
                  </a:lnTo>
                  <a:lnTo>
                    <a:pt x="1432148" y="1527248"/>
                  </a:lnTo>
                  <a:lnTo>
                    <a:pt x="1401011" y="1559504"/>
                  </a:lnTo>
                  <a:lnTo>
                    <a:pt x="1370158" y="1592035"/>
                  </a:lnTo>
                  <a:lnTo>
                    <a:pt x="1339592" y="1624838"/>
                  </a:lnTo>
                  <a:lnTo>
                    <a:pt x="1309314" y="1657911"/>
                  </a:lnTo>
                  <a:lnTo>
                    <a:pt x="1279327" y="1691254"/>
                  </a:lnTo>
                  <a:lnTo>
                    <a:pt x="1249633" y="1724862"/>
                  </a:lnTo>
                  <a:lnTo>
                    <a:pt x="1220234" y="1758736"/>
                  </a:lnTo>
                  <a:lnTo>
                    <a:pt x="1191131" y="1792872"/>
                  </a:lnTo>
                  <a:lnTo>
                    <a:pt x="1162327" y="1827268"/>
                  </a:lnTo>
                  <a:lnTo>
                    <a:pt x="1133823" y="1861923"/>
                  </a:lnTo>
                  <a:lnTo>
                    <a:pt x="1105623" y="1896835"/>
                  </a:lnTo>
                  <a:lnTo>
                    <a:pt x="1077727" y="1932001"/>
                  </a:lnTo>
                  <a:lnTo>
                    <a:pt x="1050138" y="1967419"/>
                  </a:lnTo>
                  <a:lnTo>
                    <a:pt x="1022857" y="2003088"/>
                  </a:lnTo>
                  <a:lnTo>
                    <a:pt x="995887" y="2039006"/>
                  </a:lnTo>
                  <a:lnTo>
                    <a:pt x="969230" y="2075170"/>
                  </a:lnTo>
                  <a:lnTo>
                    <a:pt x="942888" y="2111578"/>
                  </a:lnTo>
                  <a:lnTo>
                    <a:pt x="916863" y="2148229"/>
                  </a:lnTo>
                  <a:lnTo>
                    <a:pt x="891156" y="2185120"/>
                  </a:lnTo>
                  <a:lnTo>
                    <a:pt x="865770" y="2222250"/>
                  </a:lnTo>
                  <a:lnTo>
                    <a:pt x="840707" y="2259616"/>
                  </a:lnTo>
                  <a:lnTo>
                    <a:pt x="815969" y="2297217"/>
                  </a:lnTo>
                  <a:lnTo>
                    <a:pt x="791557" y="2335050"/>
                  </a:lnTo>
                  <a:lnTo>
                    <a:pt x="767475" y="2373114"/>
                  </a:lnTo>
                  <a:lnTo>
                    <a:pt x="743723" y="2411405"/>
                  </a:lnTo>
                  <a:lnTo>
                    <a:pt x="720304" y="2449924"/>
                  </a:lnTo>
                  <a:lnTo>
                    <a:pt x="697220" y="2488666"/>
                  </a:lnTo>
                  <a:lnTo>
                    <a:pt x="674473" y="2527631"/>
                  </a:lnTo>
                  <a:lnTo>
                    <a:pt x="652064" y="2566817"/>
                  </a:lnTo>
                  <a:lnTo>
                    <a:pt x="629997" y="2606221"/>
                  </a:lnTo>
                  <a:lnTo>
                    <a:pt x="608272" y="2645841"/>
                  </a:lnTo>
                  <a:lnTo>
                    <a:pt x="586892" y="2685675"/>
                  </a:lnTo>
                  <a:lnTo>
                    <a:pt x="565860" y="2725722"/>
                  </a:lnTo>
                  <a:lnTo>
                    <a:pt x="545176" y="2765979"/>
                  </a:lnTo>
                  <a:lnTo>
                    <a:pt x="524843" y="2806444"/>
                  </a:lnTo>
                  <a:lnTo>
                    <a:pt x="504863" y="2847116"/>
                  </a:lnTo>
                  <a:lnTo>
                    <a:pt x="485237" y="2887992"/>
                  </a:lnTo>
                  <a:lnTo>
                    <a:pt x="465969" y="2929071"/>
                  </a:lnTo>
                  <a:lnTo>
                    <a:pt x="447060" y="2970349"/>
                  </a:lnTo>
                  <a:lnTo>
                    <a:pt x="428512" y="3011826"/>
                  </a:lnTo>
                  <a:lnTo>
                    <a:pt x="410326" y="3053499"/>
                  </a:lnTo>
                  <a:lnTo>
                    <a:pt x="392506" y="3095367"/>
                  </a:lnTo>
                  <a:lnTo>
                    <a:pt x="375053" y="3137426"/>
                  </a:lnTo>
                  <a:lnTo>
                    <a:pt x="357968" y="3179676"/>
                  </a:lnTo>
                  <a:lnTo>
                    <a:pt x="341255" y="3222114"/>
                  </a:lnTo>
                  <a:lnTo>
                    <a:pt x="324915" y="3264739"/>
                  </a:lnTo>
                  <a:lnTo>
                    <a:pt x="308949" y="3307547"/>
                  </a:lnTo>
                  <a:lnTo>
                    <a:pt x="293361" y="3350538"/>
                  </a:lnTo>
                  <a:lnTo>
                    <a:pt x="278152" y="3393709"/>
                  </a:lnTo>
                  <a:lnTo>
                    <a:pt x="263324" y="3437058"/>
                  </a:lnTo>
                  <a:lnTo>
                    <a:pt x="248878" y="3480584"/>
                  </a:lnTo>
                  <a:lnTo>
                    <a:pt x="234818" y="3524283"/>
                  </a:lnTo>
                  <a:lnTo>
                    <a:pt x="221145" y="3568155"/>
                  </a:lnTo>
                  <a:lnTo>
                    <a:pt x="207861" y="3612197"/>
                  </a:lnTo>
                  <a:lnTo>
                    <a:pt x="194968" y="3656407"/>
                  </a:lnTo>
                  <a:lnTo>
                    <a:pt x="182469" y="3700783"/>
                  </a:lnTo>
                  <a:lnTo>
                    <a:pt x="170364" y="3745323"/>
                  </a:lnTo>
                  <a:lnTo>
                    <a:pt x="158656" y="3790025"/>
                  </a:lnTo>
                  <a:lnTo>
                    <a:pt x="147348" y="3834888"/>
                  </a:lnTo>
                  <a:lnTo>
                    <a:pt x="136441" y="3879908"/>
                  </a:lnTo>
                  <a:lnTo>
                    <a:pt x="125936" y="3925085"/>
                  </a:lnTo>
                  <a:lnTo>
                    <a:pt x="115837" y="3970416"/>
                  </a:lnTo>
                  <a:lnTo>
                    <a:pt x="106146" y="4015899"/>
                  </a:lnTo>
                  <a:lnTo>
                    <a:pt x="96863" y="4061532"/>
                  </a:lnTo>
                  <a:lnTo>
                    <a:pt x="87991" y="4107313"/>
                  </a:lnTo>
                  <a:lnTo>
                    <a:pt x="79533" y="4153240"/>
                  </a:lnTo>
                  <a:lnTo>
                    <a:pt x="71490" y="4199311"/>
                  </a:lnTo>
                  <a:lnTo>
                    <a:pt x="63864" y="4245524"/>
                  </a:lnTo>
                  <a:lnTo>
                    <a:pt x="56657" y="4291877"/>
                  </a:lnTo>
                  <a:lnTo>
                    <a:pt x="49871" y="4338368"/>
                  </a:lnTo>
                  <a:lnTo>
                    <a:pt x="43509" y="4384996"/>
                  </a:lnTo>
                  <a:lnTo>
                    <a:pt x="37572" y="4431757"/>
                  </a:lnTo>
                  <a:lnTo>
                    <a:pt x="32062" y="4478650"/>
                  </a:lnTo>
                  <a:lnTo>
                    <a:pt x="26982" y="4525673"/>
                  </a:lnTo>
                  <a:lnTo>
                    <a:pt x="22332" y="4572824"/>
                  </a:lnTo>
                  <a:lnTo>
                    <a:pt x="18116" y="4620102"/>
                  </a:lnTo>
                  <a:lnTo>
                    <a:pt x="14335" y="4667503"/>
                  </a:lnTo>
                  <a:lnTo>
                    <a:pt x="10992" y="4715026"/>
                  </a:lnTo>
                  <a:lnTo>
                    <a:pt x="8087" y="4762669"/>
                  </a:lnTo>
                  <a:lnTo>
                    <a:pt x="5625" y="4810430"/>
                  </a:lnTo>
                  <a:lnTo>
                    <a:pt x="3605" y="4858306"/>
                  </a:lnTo>
                  <a:lnTo>
                    <a:pt x="2031" y="4906297"/>
                  </a:lnTo>
                  <a:lnTo>
                    <a:pt x="904" y="4954400"/>
                  </a:lnTo>
                  <a:lnTo>
                    <a:pt x="226" y="5002613"/>
                  </a:lnTo>
                  <a:lnTo>
                    <a:pt x="0" y="5050933"/>
                  </a:lnTo>
                  <a:lnTo>
                    <a:pt x="226" y="5099253"/>
                  </a:lnTo>
                  <a:lnTo>
                    <a:pt x="904" y="5147466"/>
                  </a:lnTo>
                  <a:lnTo>
                    <a:pt x="2031" y="5195569"/>
                  </a:lnTo>
                  <a:lnTo>
                    <a:pt x="3605" y="5243560"/>
                  </a:lnTo>
                  <a:lnTo>
                    <a:pt x="5625" y="5291436"/>
                  </a:lnTo>
                  <a:lnTo>
                    <a:pt x="8087" y="5339197"/>
                  </a:lnTo>
                  <a:lnTo>
                    <a:pt x="10992" y="5386840"/>
                  </a:lnTo>
                  <a:lnTo>
                    <a:pt x="14335" y="5434363"/>
                  </a:lnTo>
                  <a:lnTo>
                    <a:pt x="18116" y="5481764"/>
                  </a:lnTo>
                  <a:lnTo>
                    <a:pt x="22332" y="5529042"/>
                  </a:lnTo>
                  <a:lnTo>
                    <a:pt x="26982" y="5576193"/>
                  </a:lnTo>
                  <a:lnTo>
                    <a:pt x="32062" y="5623216"/>
                  </a:lnTo>
                  <a:lnTo>
                    <a:pt x="37572" y="5670109"/>
                  </a:lnTo>
                  <a:lnTo>
                    <a:pt x="43509" y="5716870"/>
                  </a:lnTo>
                  <a:lnTo>
                    <a:pt x="49871" y="5763497"/>
                  </a:lnTo>
                  <a:lnTo>
                    <a:pt x="56657" y="5809989"/>
                  </a:lnTo>
                  <a:lnTo>
                    <a:pt x="63864" y="5856342"/>
                  </a:lnTo>
                  <a:lnTo>
                    <a:pt x="71490" y="5902555"/>
                  </a:lnTo>
                  <a:lnTo>
                    <a:pt x="79533" y="5948626"/>
                  </a:lnTo>
                  <a:lnTo>
                    <a:pt x="87991" y="5994553"/>
                  </a:lnTo>
                  <a:lnTo>
                    <a:pt x="96863" y="6040334"/>
                  </a:lnTo>
                  <a:lnTo>
                    <a:pt x="106146" y="6085967"/>
                  </a:lnTo>
                  <a:lnTo>
                    <a:pt x="115837" y="6131450"/>
                  </a:lnTo>
                  <a:lnTo>
                    <a:pt x="125936" y="6176781"/>
                  </a:lnTo>
                  <a:lnTo>
                    <a:pt x="136441" y="6221957"/>
                  </a:lnTo>
                  <a:lnTo>
                    <a:pt x="147348" y="6266978"/>
                  </a:lnTo>
                  <a:lnTo>
                    <a:pt x="158656" y="6311840"/>
                  </a:lnTo>
                  <a:lnTo>
                    <a:pt x="170364" y="6356543"/>
                  </a:lnTo>
                  <a:lnTo>
                    <a:pt x="182469" y="6401083"/>
                  </a:lnTo>
                  <a:lnTo>
                    <a:pt x="194968" y="6445459"/>
                  </a:lnTo>
                  <a:lnTo>
                    <a:pt x="207861" y="6489669"/>
                  </a:lnTo>
                  <a:lnTo>
                    <a:pt x="221145" y="6533711"/>
                  </a:lnTo>
                  <a:lnTo>
                    <a:pt x="234818" y="6577583"/>
                  </a:lnTo>
                  <a:lnTo>
                    <a:pt x="248878" y="6621282"/>
                  </a:lnTo>
                  <a:lnTo>
                    <a:pt x="263324" y="6664808"/>
                  </a:lnTo>
                  <a:lnTo>
                    <a:pt x="278152" y="6708157"/>
                  </a:lnTo>
                  <a:lnTo>
                    <a:pt x="293361" y="6751328"/>
                  </a:lnTo>
                  <a:lnTo>
                    <a:pt x="308949" y="6794318"/>
                  </a:lnTo>
                  <a:lnTo>
                    <a:pt x="324915" y="6837127"/>
                  </a:lnTo>
                  <a:lnTo>
                    <a:pt x="341255" y="6879751"/>
                  </a:lnTo>
                  <a:lnTo>
                    <a:pt x="357968" y="6922190"/>
                  </a:lnTo>
                  <a:lnTo>
                    <a:pt x="375053" y="6964439"/>
                  </a:lnTo>
                  <a:lnTo>
                    <a:pt x="392506" y="7006499"/>
                  </a:lnTo>
                  <a:lnTo>
                    <a:pt x="403626" y="7032625"/>
                  </a:lnTo>
                  <a:lnTo>
                    <a:pt x="5466567" y="7032625"/>
                  </a:lnTo>
                  <a:lnTo>
                    <a:pt x="5466567" y="16904"/>
                  </a:lnTo>
                  <a:lnTo>
                    <a:pt x="5386840" y="10992"/>
                  </a:lnTo>
                  <a:lnTo>
                    <a:pt x="5291436" y="5625"/>
                  </a:lnTo>
                  <a:lnTo>
                    <a:pt x="5195569" y="2031"/>
                  </a:lnTo>
                  <a:lnTo>
                    <a:pt x="5099253" y="226"/>
                  </a:lnTo>
                  <a:lnTo>
                    <a:pt x="5050933" y="0"/>
                  </a:lnTo>
                  <a:close/>
                </a:path>
              </a:pathLst>
            </a:custGeom>
            <a:solidFill>
              <a:srgbClr val="0035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Group 2">
            <a:extLst>
              <a:ext uri="{FF2B5EF4-FFF2-40B4-BE49-F238E27FC236}">
                <a16:creationId xmlns:a16="http://schemas.microsoft.com/office/drawing/2014/main" id="{9B146374-9C31-49F6-932C-42B5CCEEAB95}"/>
              </a:ext>
            </a:extLst>
          </p:cNvPr>
          <p:cNvGrpSpPr/>
          <p:nvPr/>
        </p:nvGrpSpPr>
        <p:grpSpPr>
          <a:xfrm>
            <a:off x="-1419804" y="66449"/>
            <a:ext cx="8959850" cy="8549620"/>
            <a:chOff x="0" y="0"/>
            <a:chExt cx="14714027" cy="14713968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18795AE0-9402-4A6F-8911-71FFD7E2FFD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4714027" cy="14713968"/>
              <a:chOff x="0" y="0"/>
              <a:chExt cx="6350000" cy="6349975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E07F31A8-072B-4E9D-8DF7-BC392555055E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00367B"/>
              </a:solidFill>
            </p:spPr>
          </p:sp>
        </p:grpSp>
        <p:grpSp>
          <p:nvGrpSpPr>
            <p:cNvPr id="11" name="Group 5">
              <a:extLst>
                <a:ext uri="{FF2B5EF4-FFF2-40B4-BE49-F238E27FC236}">
                  <a16:creationId xmlns:a16="http://schemas.microsoft.com/office/drawing/2014/main" id="{FB905CD2-5D4F-4061-A3D0-4C039B7039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3248" y="163247"/>
              <a:ext cx="14387531" cy="14387473"/>
              <a:chOff x="0" y="0"/>
              <a:chExt cx="6350000" cy="6349975"/>
            </a:xfrm>
          </p:grpSpPr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BDA57A2E-5C54-4E30-A824-B61CDEC4861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49812"/>
                </a:stretch>
              </a:blipFill>
            </p:spPr>
          </p:sp>
        </p:grpSp>
      </p:grpSp>
      <p:pic>
        <p:nvPicPr>
          <p:cNvPr id="14" name="object 7">
            <a:extLst>
              <a:ext uri="{FF2B5EF4-FFF2-40B4-BE49-F238E27FC236}">
                <a16:creationId xmlns:a16="http://schemas.microsoft.com/office/drawing/2014/main" id="{44E9A50C-261E-4817-BFBF-BBA3EAE230B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504942" y="6202489"/>
            <a:ext cx="3099816" cy="4498848"/>
          </a:xfrm>
          <a:prstGeom prst="rect">
            <a:avLst/>
          </a:prstGeom>
        </p:spPr>
      </p:pic>
      <p:sp>
        <p:nvSpPr>
          <p:cNvPr id="15" name="object 42">
            <a:extLst>
              <a:ext uri="{FF2B5EF4-FFF2-40B4-BE49-F238E27FC236}">
                <a16:creationId xmlns:a16="http://schemas.microsoft.com/office/drawing/2014/main" id="{570DB5E6-4878-45BE-BBBA-DB9320272576}"/>
              </a:ext>
            </a:extLst>
          </p:cNvPr>
          <p:cNvSpPr txBox="1"/>
          <p:nvPr/>
        </p:nvSpPr>
        <p:spPr>
          <a:xfrm>
            <a:off x="3361646" y="2517420"/>
            <a:ext cx="4194854" cy="23121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82139" marR="5080" indent="-1827530">
              <a:lnSpc>
                <a:spcPct val="116700"/>
              </a:lnSpc>
              <a:spcBef>
                <a:spcPts val="95"/>
              </a:spcBef>
            </a:pPr>
            <a:r>
              <a:rPr lang="fr-FR" sz="4300" spc="-370" dirty="0">
                <a:solidFill>
                  <a:srgbClr val="00367B"/>
                </a:solidFill>
                <a:latin typeface="Arial Black"/>
                <a:cs typeface="Arial Black"/>
              </a:rPr>
              <a:t>SEMINAIRES</a:t>
            </a:r>
          </a:p>
          <a:p>
            <a:pPr marL="1882139" marR="5080" indent="-1827530">
              <a:lnSpc>
                <a:spcPct val="116700"/>
              </a:lnSpc>
              <a:spcBef>
                <a:spcPts val="95"/>
              </a:spcBef>
            </a:pPr>
            <a:r>
              <a:rPr lang="fr-FR" sz="4300" spc="-370" dirty="0">
                <a:solidFill>
                  <a:srgbClr val="00367B"/>
                </a:solidFill>
                <a:latin typeface="Arial Black"/>
                <a:cs typeface="Arial Black"/>
              </a:rPr>
              <a:t>DE</a:t>
            </a:r>
          </a:p>
          <a:p>
            <a:pPr marL="1882139" marR="5080" indent="-1827530">
              <a:lnSpc>
                <a:spcPct val="116700"/>
              </a:lnSpc>
              <a:spcBef>
                <a:spcPts val="95"/>
              </a:spcBef>
            </a:pPr>
            <a:r>
              <a:rPr lang="fr-FR" sz="4300" spc="-370" dirty="0">
                <a:solidFill>
                  <a:srgbClr val="00367B"/>
                </a:solidFill>
                <a:latin typeface="Arial Black"/>
                <a:cs typeface="Arial Black"/>
              </a:rPr>
              <a:t>FORMATIONS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4257</TotalTime>
  <Words>5563</Words>
  <Application>Microsoft Office PowerPoint</Application>
  <PresentationFormat>Personnalisé</PresentationFormat>
  <Paragraphs>949</Paragraphs>
  <Slides>43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58" baseType="lpstr">
      <vt:lpstr>Arial</vt:lpstr>
      <vt:lpstr>Arial Black</vt:lpstr>
      <vt:lpstr>Arial MT</vt:lpstr>
      <vt:lpstr>Arimo</vt:lpstr>
      <vt:lpstr>Bahnschrift</vt:lpstr>
      <vt:lpstr>Bahnschrift SemiBold</vt:lpstr>
      <vt:lpstr>Bahnschrift SemiBold Condensed</vt:lpstr>
      <vt:lpstr>Bahnschrift SemiBold SemiConden</vt:lpstr>
      <vt:lpstr>Calibri</vt:lpstr>
      <vt:lpstr>Crimson Pro Bold</vt:lpstr>
      <vt:lpstr>Open Sans</vt:lpstr>
      <vt:lpstr>Roboto</vt:lpstr>
      <vt:lpstr>Times New Roman</vt:lpstr>
      <vt:lpstr>Verdana</vt:lpstr>
      <vt:lpstr>Office Theme</vt:lpstr>
      <vt:lpstr>CATALOGUE DES FORMATIONS</vt:lpstr>
      <vt:lpstr>Notre Histoire</vt:lpstr>
      <vt:lpstr>Présentation PowerPoint</vt:lpstr>
      <vt:lpstr>Présentation PowerPoint</vt:lpstr>
      <vt:lpstr>LES EXPERTS PARTENAIRES ADS</vt:lpstr>
      <vt:lpstr>LES EXPERTS PARTENAIRES ADS</vt:lpstr>
      <vt:lpstr>NOS FORMATIONS EN PRÉSENTIEL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Formation LES  FONDAMENTAUX DE LA</vt:lpstr>
      <vt:lpstr>Formation ACCUEIL &amp;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IL NOUS ONT  FAIT  CONFIANCE</vt:lpstr>
      <vt:lpstr>NOS RACINES ET NOS AILES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CATALOGUE DES FORMATIONS</dc:title>
  <dc:creator>Annick Kone</dc:creator>
  <cp:lastModifiedBy>USER</cp:lastModifiedBy>
  <cp:revision>45</cp:revision>
  <dcterms:created xsi:type="dcterms:W3CDTF">2025-10-14T11:57:44Z</dcterms:created>
  <dcterms:modified xsi:type="dcterms:W3CDTF">2025-10-17T13:03:23Z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2025-03-04T00:00:00Z</vt:filetime>
  </property>
  <property fmtid="{D5CDD505-2E9C-101B-9397-08002B2CF9AE}" pid="3" name="LastSaved">
    <vt:filetime>2025-10-14T00:00:00Z</vt:filetime>
  </property>
  <property fmtid="{D5CDD505-2E9C-101B-9397-08002B2CF9AE}" pid="4" name="Producer">
    <vt:lpwstr>macOS Version 12.6.3 (assemblage 21G419) Quartz PDFContext</vt:lpwstr>
  </property>
</Properties>
</file>